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1"/>
  </p:sldMasterIdLst>
  <p:notesMasterIdLst>
    <p:notesMasterId r:id="rId4"/>
  </p:notesMasterIdLst>
  <p:handoutMasterIdLst>
    <p:handoutMasterId r:id="rId5"/>
  </p:handoutMasterIdLst>
  <p:sldIdLst>
    <p:sldId id="257" r:id="rId2"/>
    <p:sldId id="32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3810" autoAdjust="0"/>
  </p:normalViewPr>
  <p:slideViewPr>
    <p:cSldViewPr snapToGrid="0" showGuides="1">
      <p:cViewPr varScale="1">
        <p:scale>
          <a:sx n="93" d="100"/>
          <a:sy n="93" d="100"/>
        </p:scale>
        <p:origin x="96" y="29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50A969-522F-4075-A50D-C5D6A5FC81A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AC64CF8E-735C-458D-B57C-D3E92C42A651}">
      <dgm:prSet phldrT="[Text]"/>
      <dgm:spPr/>
      <dgm:t>
        <a:bodyPr/>
        <a:lstStyle/>
        <a:p>
          <a:r>
            <a:rPr lang="en-CA"/>
            <a:t>2nd Option: trade off in the timetable</a:t>
          </a:r>
        </a:p>
      </dgm:t>
    </dgm:pt>
    <dgm:pt modelId="{EB61CA2C-6CA3-45A1-80B6-8FE4AFF9B715}" type="parTrans" cxnId="{1669E85C-A89E-433D-8959-E533B6D8CA9C}">
      <dgm:prSet/>
      <dgm:spPr/>
      <dgm:t>
        <a:bodyPr/>
        <a:lstStyle/>
        <a:p>
          <a:endParaRPr lang="en-CA"/>
        </a:p>
      </dgm:t>
    </dgm:pt>
    <dgm:pt modelId="{2116160C-9679-4999-BB16-0FE199DD3E6A}" type="sibTrans" cxnId="{1669E85C-A89E-433D-8959-E533B6D8CA9C}">
      <dgm:prSet/>
      <dgm:spPr/>
      <dgm:t>
        <a:bodyPr/>
        <a:lstStyle/>
        <a:p>
          <a:endParaRPr lang="en-CA"/>
        </a:p>
      </dgm:t>
    </dgm:pt>
    <dgm:pt modelId="{65493284-3F06-430A-B0EE-739EE7DCC45F}">
      <dgm:prSet phldrT="[Text]"/>
      <dgm:spPr/>
      <dgm:t>
        <a:bodyPr/>
        <a:lstStyle/>
        <a:p>
          <a:r>
            <a:rPr lang="en-CA"/>
            <a:t>1st Option: change the  timetable  </a:t>
          </a:r>
        </a:p>
      </dgm:t>
    </dgm:pt>
    <dgm:pt modelId="{99CD78A7-874F-49BD-A6BB-0CE76C37939A}" type="parTrans" cxnId="{C7AAF7A4-D6AE-4529-B7DF-D6CFC0A1645D}">
      <dgm:prSet/>
      <dgm:spPr/>
      <dgm:t>
        <a:bodyPr/>
        <a:lstStyle/>
        <a:p>
          <a:endParaRPr lang="en-CA"/>
        </a:p>
      </dgm:t>
    </dgm:pt>
    <dgm:pt modelId="{D195A87C-B4AA-4555-8F00-F425E6D74F2A}" type="sibTrans" cxnId="{C7AAF7A4-D6AE-4529-B7DF-D6CFC0A1645D}">
      <dgm:prSet/>
      <dgm:spPr/>
      <dgm:t>
        <a:bodyPr/>
        <a:lstStyle/>
        <a:p>
          <a:endParaRPr lang="en-CA"/>
        </a:p>
      </dgm:t>
    </dgm:pt>
    <dgm:pt modelId="{67FFBB8E-DD68-41A4-97C7-02456EFE09B2}">
      <dgm:prSet/>
      <dgm:spPr/>
      <dgm:t>
        <a:bodyPr/>
        <a:lstStyle/>
        <a:p>
          <a:r>
            <a:rPr lang="en-CA"/>
            <a:t>3rd Option: change the rolling stock </a:t>
          </a:r>
        </a:p>
      </dgm:t>
    </dgm:pt>
    <dgm:pt modelId="{487D69FF-0291-4D88-83AA-49CD3FB30C0D}" type="parTrans" cxnId="{8BF8A89E-F41F-4A28-AFD0-B87585E1B582}">
      <dgm:prSet/>
      <dgm:spPr/>
      <dgm:t>
        <a:bodyPr/>
        <a:lstStyle/>
        <a:p>
          <a:endParaRPr lang="en-CA"/>
        </a:p>
      </dgm:t>
    </dgm:pt>
    <dgm:pt modelId="{8DE60EE4-53D5-487E-B4B4-EC2B11658D78}" type="sibTrans" cxnId="{8BF8A89E-F41F-4A28-AFD0-B87585E1B582}">
      <dgm:prSet/>
      <dgm:spPr/>
      <dgm:t>
        <a:bodyPr/>
        <a:lstStyle/>
        <a:p>
          <a:endParaRPr lang="en-CA"/>
        </a:p>
      </dgm:t>
    </dgm:pt>
    <dgm:pt modelId="{95AAC071-A7A2-4921-8D96-CE068708496D}">
      <dgm:prSet/>
      <dgm:spPr/>
      <dgm:t>
        <a:bodyPr/>
        <a:lstStyle/>
        <a:p>
          <a:r>
            <a:rPr lang="en-CA"/>
            <a:t>4th Option: change the infrastructure</a:t>
          </a:r>
        </a:p>
      </dgm:t>
    </dgm:pt>
    <dgm:pt modelId="{7E1DFC85-25F7-4367-9C1D-D525E7E958B1}" type="parTrans" cxnId="{C585E71E-B4FD-46D9-BFC1-56839EFD5C03}">
      <dgm:prSet/>
      <dgm:spPr/>
      <dgm:t>
        <a:bodyPr/>
        <a:lstStyle/>
        <a:p>
          <a:endParaRPr lang="en-CA"/>
        </a:p>
      </dgm:t>
    </dgm:pt>
    <dgm:pt modelId="{BED14B36-3F2A-4985-9C42-ED0DB7D37A8B}" type="sibTrans" cxnId="{C585E71E-B4FD-46D9-BFC1-56839EFD5C03}">
      <dgm:prSet/>
      <dgm:spPr/>
      <dgm:t>
        <a:bodyPr/>
        <a:lstStyle/>
        <a:p>
          <a:endParaRPr lang="en-CA"/>
        </a:p>
      </dgm:t>
    </dgm:pt>
    <dgm:pt modelId="{A37271BF-8135-4399-AF83-C4E55935CAC8}" type="pres">
      <dgm:prSet presAssocID="{B050A969-522F-4075-A50D-C5D6A5FC81AE}" presName="compositeShape" presStyleCnt="0">
        <dgm:presLayoutVars>
          <dgm:dir/>
          <dgm:resizeHandles/>
        </dgm:presLayoutVars>
      </dgm:prSet>
      <dgm:spPr/>
    </dgm:pt>
    <dgm:pt modelId="{6951B2ED-BEBD-4A53-A3EA-8C4019A0F5B0}" type="pres">
      <dgm:prSet presAssocID="{B050A969-522F-4075-A50D-C5D6A5FC81AE}" presName="pyramid" presStyleLbl="node1" presStyleIdx="0" presStyleCnt="1" custLinFactNeighborX="-3995"/>
      <dgm:spPr/>
    </dgm:pt>
    <dgm:pt modelId="{883E4770-3DF3-47CC-965D-6260402EDFEC}" type="pres">
      <dgm:prSet presAssocID="{B050A969-522F-4075-A50D-C5D6A5FC81AE}" presName="theList" presStyleCnt="0"/>
      <dgm:spPr/>
    </dgm:pt>
    <dgm:pt modelId="{5DA45610-5277-4528-B9A3-0EBCC506F944}" type="pres">
      <dgm:prSet presAssocID="{95AAC071-A7A2-4921-8D96-CE068708496D}" presName="aNode" presStyleLbl="fgAcc1" presStyleIdx="0" presStyleCnt="4">
        <dgm:presLayoutVars>
          <dgm:bulletEnabled val="1"/>
        </dgm:presLayoutVars>
      </dgm:prSet>
      <dgm:spPr/>
    </dgm:pt>
    <dgm:pt modelId="{994C8A54-B1E6-487F-969C-CA29E67F59AB}" type="pres">
      <dgm:prSet presAssocID="{95AAC071-A7A2-4921-8D96-CE068708496D}" presName="aSpace" presStyleCnt="0"/>
      <dgm:spPr/>
    </dgm:pt>
    <dgm:pt modelId="{A7ACC0E7-7140-4A30-B221-9B81C1702220}" type="pres">
      <dgm:prSet presAssocID="{67FFBB8E-DD68-41A4-97C7-02456EFE09B2}" presName="aNode" presStyleLbl="fgAcc1" presStyleIdx="1" presStyleCnt="4">
        <dgm:presLayoutVars>
          <dgm:bulletEnabled val="1"/>
        </dgm:presLayoutVars>
      </dgm:prSet>
      <dgm:spPr/>
    </dgm:pt>
    <dgm:pt modelId="{B0E1EE69-D669-424D-9D17-A08B1B371A48}" type="pres">
      <dgm:prSet presAssocID="{67FFBB8E-DD68-41A4-97C7-02456EFE09B2}" presName="aSpace" presStyleCnt="0"/>
      <dgm:spPr/>
    </dgm:pt>
    <dgm:pt modelId="{B9294C67-3FC2-48A0-8576-3686D44D7A8C}" type="pres">
      <dgm:prSet presAssocID="{AC64CF8E-735C-458D-B57C-D3E92C42A651}" presName="aNode" presStyleLbl="fgAcc1" presStyleIdx="2" presStyleCnt="4">
        <dgm:presLayoutVars>
          <dgm:bulletEnabled val="1"/>
        </dgm:presLayoutVars>
      </dgm:prSet>
      <dgm:spPr/>
    </dgm:pt>
    <dgm:pt modelId="{19C61751-6B8C-4A64-A499-916157D8A14B}" type="pres">
      <dgm:prSet presAssocID="{AC64CF8E-735C-458D-B57C-D3E92C42A651}" presName="aSpace" presStyleCnt="0"/>
      <dgm:spPr/>
    </dgm:pt>
    <dgm:pt modelId="{1D753F6E-151F-4D16-A64D-CE5E63699AAA}" type="pres">
      <dgm:prSet presAssocID="{65493284-3F06-430A-B0EE-739EE7DCC45F}" presName="aNode" presStyleLbl="fgAcc1" presStyleIdx="3" presStyleCnt="4">
        <dgm:presLayoutVars>
          <dgm:bulletEnabled val="1"/>
        </dgm:presLayoutVars>
      </dgm:prSet>
      <dgm:spPr/>
    </dgm:pt>
    <dgm:pt modelId="{C0EC4D75-F19D-4C70-896A-E949BF12A15E}" type="pres">
      <dgm:prSet presAssocID="{65493284-3F06-430A-B0EE-739EE7DCC45F}" presName="aSpace" presStyleCnt="0"/>
      <dgm:spPr/>
    </dgm:pt>
  </dgm:ptLst>
  <dgm:cxnLst>
    <dgm:cxn modelId="{C585E71E-B4FD-46D9-BFC1-56839EFD5C03}" srcId="{B050A969-522F-4075-A50D-C5D6A5FC81AE}" destId="{95AAC071-A7A2-4921-8D96-CE068708496D}" srcOrd="0" destOrd="0" parTransId="{7E1DFC85-25F7-4367-9C1D-D525E7E958B1}" sibTransId="{BED14B36-3F2A-4985-9C42-ED0DB7D37A8B}"/>
    <dgm:cxn modelId="{42DB2E21-9AC0-4949-9DCD-5588B5E6089E}" type="presOf" srcId="{95AAC071-A7A2-4921-8D96-CE068708496D}" destId="{5DA45610-5277-4528-B9A3-0EBCC506F944}" srcOrd="0" destOrd="0" presId="urn:microsoft.com/office/officeart/2005/8/layout/pyramid2"/>
    <dgm:cxn modelId="{254BB73B-4389-42AA-B478-BEAA7B714CE4}" type="presOf" srcId="{B050A969-522F-4075-A50D-C5D6A5FC81AE}" destId="{A37271BF-8135-4399-AF83-C4E55935CAC8}" srcOrd="0" destOrd="0" presId="urn:microsoft.com/office/officeart/2005/8/layout/pyramid2"/>
    <dgm:cxn modelId="{1669E85C-A89E-433D-8959-E533B6D8CA9C}" srcId="{B050A969-522F-4075-A50D-C5D6A5FC81AE}" destId="{AC64CF8E-735C-458D-B57C-D3E92C42A651}" srcOrd="2" destOrd="0" parTransId="{EB61CA2C-6CA3-45A1-80B6-8FE4AFF9B715}" sibTransId="{2116160C-9679-4999-BB16-0FE199DD3E6A}"/>
    <dgm:cxn modelId="{45459198-81FE-4E6E-9F3F-1BBE2DEB0DFE}" type="presOf" srcId="{AC64CF8E-735C-458D-B57C-D3E92C42A651}" destId="{B9294C67-3FC2-48A0-8576-3686D44D7A8C}" srcOrd="0" destOrd="0" presId="urn:microsoft.com/office/officeart/2005/8/layout/pyramid2"/>
    <dgm:cxn modelId="{FFD07E9A-9F0F-4DA5-BA4F-517005788A4F}" type="presOf" srcId="{67FFBB8E-DD68-41A4-97C7-02456EFE09B2}" destId="{A7ACC0E7-7140-4A30-B221-9B81C1702220}" srcOrd="0" destOrd="0" presId="urn:microsoft.com/office/officeart/2005/8/layout/pyramid2"/>
    <dgm:cxn modelId="{8BF8A89E-F41F-4A28-AFD0-B87585E1B582}" srcId="{B050A969-522F-4075-A50D-C5D6A5FC81AE}" destId="{67FFBB8E-DD68-41A4-97C7-02456EFE09B2}" srcOrd="1" destOrd="0" parTransId="{487D69FF-0291-4D88-83AA-49CD3FB30C0D}" sibTransId="{8DE60EE4-53D5-487E-B4B4-EC2B11658D78}"/>
    <dgm:cxn modelId="{751DE2A2-8612-49AD-A477-83982D49F0A7}" type="presOf" srcId="{65493284-3F06-430A-B0EE-739EE7DCC45F}" destId="{1D753F6E-151F-4D16-A64D-CE5E63699AAA}" srcOrd="0" destOrd="0" presId="urn:microsoft.com/office/officeart/2005/8/layout/pyramid2"/>
    <dgm:cxn modelId="{C7AAF7A4-D6AE-4529-B7DF-D6CFC0A1645D}" srcId="{B050A969-522F-4075-A50D-C5D6A5FC81AE}" destId="{65493284-3F06-430A-B0EE-739EE7DCC45F}" srcOrd="3" destOrd="0" parTransId="{99CD78A7-874F-49BD-A6BB-0CE76C37939A}" sibTransId="{D195A87C-B4AA-4555-8F00-F425E6D74F2A}"/>
    <dgm:cxn modelId="{B5D3870A-8EBB-4C66-9613-9D2486B4CB76}" type="presParOf" srcId="{A37271BF-8135-4399-AF83-C4E55935CAC8}" destId="{6951B2ED-BEBD-4A53-A3EA-8C4019A0F5B0}" srcOrd="0" destOrd="0" presId="urn:microsoft.com/office/officeart/2005/8/layout/pyramid2"/>
    <dgm:cxn modelId="{E3CF6264-6652-4CCB-8504-9F871233AB73}" type="presParOf" srcId="{A37271BF-8135-4399-AF83-C4E55935CAC8}" destId="{883E4770-3DF3-47CC-965D-6260402EDFEC}" srcOrd="1" destOrd="0" presId="urn:microsoft.com/office/officeart/2005/8/layout/pyramid2"/>
    <dgm:cxn modelId="{D17B8802-F735-4922-AA9B-4ACD3DB92487}" type="presParOf" srcId="{883E4770-3DF3-47CC-965D-6260402EDFEC}" destId="{5DA45610-5277-4528-B9A3-0EBCC506F944}" srcOrd="0" destOrd="0" presId="urn:microsoft.com/office/officeart/2005/8/layout/pyramid2"/>
    <dgm:cxn modelId="{9720E9C5-0F72-417F-8087-CA890BAF747D}" type="presParOf" srcId="{883E4770-3DF3-47CC-965D-6260402EDFEC}" destId="{994C8A54-B1E6-487F-969C-CA29E67F59AB}" srcOrd="1" destOrd="0" presId="urn:microsoft.com/office/officeart/2005/8/layout/pyramid2"/>
    <dgm:cxn modelId="{908B383B-1384-44AE-A54C-FC58C210E05C}" type="presParOf" srcId="{883E4770-3DF3-47CC-965D-6260402EDFEC}" destId="{A7ACC0E7-7140-4A30-B221-9B81C1702220}" srcOrd="2" destOrd="0" presId="urn:microsoft.com/office/officeart/2005/8/layout/pyramid2"/>
    <dgm:cxn modelId="{D299A9A9-1048-450B-A957-D6DB6FCB1FF7}" type="presParOf" srcId="{883E4770-3DF3-47CC-965D-6260402EDFEC}" destId="{B0E1EE69-D669-424D-9D17-A08B1B371A48}" srcOrd="3" destOrd="0" presId="urn:microsoft.com/office/officeart/2005/8/layout/pyramid2"/>
    <dgm:cxn modelId="{37BE7495-16AE-434D-9CA0-2B5CE89988A5}" type="presParOf" srcId="{883E4770-3DF3-47CC-965D-6260402EDFEC}" destId="{B9294C67-3FC2-48A0-8576-3686D44D7A8C}" srcOrd="4" destOrd="0" presId="urn:microsoft.com/office/officeart/2005/8/layout/pyramid2"/>
    <dgm:cxn modelId="{B6A86587-F51B-41C4-9F05-2668E57B6C80}" type="presParOf" srcId="{883E4770-3DF3-47CC-965D-6260402EDFEC}" destId="{19C61751-6B8C-4A64-A499-916157D8A14B}" srcOrd="5" destOrd="0" presId="urn:microsoft.com/office/officeart/2005/8/layout/pyramid2"/>
    <dgm:cxn modelId="{143001ED-EABB-446D-A5DD-9D80C8A0DCC1}" type="presParOf" srcId="{883E4770-3DF3-47CC-965D-6260402EDFEC}" destId="{1D753F6E-151F-4D16-A64D-CE5E63699AAA}" srcOrd="6" destOrd="0" presId="urn:microsoft.com/office/officeart/2005/8/layout/pyramid2"/>
    <dgm:cxn modelId="{C7D2BCC2-65E7-4FCC-9A87-058771E65BE6}" type="presParOf" srcId="{883E4770-3DF3-47CC-965D-6260402EDFEC}" destId="{C0EC4D75-F19D-4C70-896A-E949BF12A15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1B2ED-BEBD-4A53-A3EA-8C4019A0F5B0}">
      <dsp:nvSpPr>
        <dsp:cNvPr id="0" name=""/>
        <dsp:cNvSpPr/>
      </dsp:nvSpPr>
      <dsp:spPr>
        <a:xfrm>
          <a:off x="475376" y="0"/>
          <a:ext cx="4059555" cy="405955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45610-5277-4528-B9A3-0EBCC506F944}">
      <dsp:nvSpPr>
        <dsp:cNvPr id="0" name=""/>
        <dsp:cNvSpPr/>
      </dsp:nvSpPr>
      <dsp:spPr>
        <a:xfrm>
          <a:off x="2667333" y="406351"/>
          <a:ext cx="2638710" cy="7215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4th Option: change the infrastructure</a:t>
          </a:r>
        </a:p>
      </dsp:txBody>
      <dsp:txXfrm>
        <a:off x="2702555" y="441573"/>
        <a:ext cx="2568266" cy="651078"/>
      </dsp:txXfrm>
    </dsp:sp>
    <dsp:sp modelId="{A7ACC0E7-7140-4A30-B221-9B81C1702220}">
      <dsp:nvSpPr>
        <dsp:cNvPr id="0" name=""/>
        <dsp:cNvSpPr/>
      </dsp:nvSpPr>
      <dsp:spPr>
        <a:xfrm>
          <a:off x="2667333" y="1218064"/>
          <a:ext cx="2638710" cy="7215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3rd Option: change the rolling stock </a:t>
          </a:r>
        </a:p>
      </dsp:txBody>
      <dsp:txXfrm>
        <a:off x="2702555" y="1253286"/>
        <a:ext cx="2568266" cy="651078"/>
      </dsp:txXfrm>
    </dsp:sp>
    <dsp:sp modelId="{B9294C67-3FC2-48A0-8576-3686D44D7A8C}">
      <dsp:nvSpPr>
        <dsp:cNvPr id="0" name=""/>
        <dsp:cNvSpPr/>
      </dsp:nvSpPr>
      <dsp:spPr>
        <a:xfrm>
          <a:off x="2667333" y="2029777"/>
          <a:ext cx="2638710" cy="7215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2nd Option: trade off in the timetable</a:t>
          </a:r>
        </a:p>
      </dsp:txBody>
      <dsp:txXfrm>
        <a:off x="2702555" y="2064999"/>
        <a:ext cx="2568266" cy="651078"/>
      </dsp:txXfrm>
    </dsp:sp>
    <dsp:sp modelId="{1D753F6E-151F-4D16-A64D-CE5E63699AAA}">
      <dsp:nvSpPr>
        <dsp:cNvPr id="0" name=""/>
        <dsp:cNvSpPr/>
      </dsp:nvSpPr>
      <dsp:spPr>
        <a:xfrm>
          <a:off x="2667333" y="2841490"/>
          <a:ext cx="2638710" cy="7215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1st Option: change the  timetable  </a:t>
          </a:r>
        </a:p>
      </dsp:txBody>
      <dsp:txXfrm>
        <a:off x="2702555" y="2876712"/>
        <a:ext cx="2568266" cy="651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AC74A-664E-43D3-859E-B35855730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0C658-31F9-4A67-8267-E3463B262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D794A-17F4-48F7-A14F-39DCAE091952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BBBF1-3A7A-4F4B-8592-578ABE65B7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2F046-B531-4374-9A89-AC21BCA06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DFAA7-D3C3-4D01-9299-453E25D16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27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C6A87-CC60-415C-BFEE-13D1CAD6861A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51814-3B91-4036-94D2-3977634EE2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2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9268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92603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97585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508BC1-7ABB-42C8-B268-3C6F4FD455DE}"/>
              </a:ext>
            </a:extLst>
          </p:cNvPr>
          <p:cNvSpPr/>
          <p:nvPr userDrawn="1"/>
        </p:nvSpPr>
        <p:spPr>
          <a:xfrm>
            <a:off x="200025" y="-1"/>
            <a:ext cx="11991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" y="0"/>
            <a:ext cx="6034088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1"/>
            <a:ext cx="37147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5" y="1512889"/>
            <a:ext cx="4986338" cy="326231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5625" y="4927600"/>
            <a:ext cx="4986338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419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481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4448175"/>
            <a:ext cx="12192000" cy="240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551363"/>
            <a:ext cx="11520488" cy="11763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830888"/>
            <a:ext cx="11520488" cy="5508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10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6610" y="1779589"/>
            <a:ext cx="5318781" cy="218281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6610" y="4079083"/>
            <a:ext cx="5318781" cy="97631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44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A59197-7C21-44E6-8A97-DE0ABD1E6909}"/>
              </a:ext>
            </a:extLst>
          </p:cNvPr>
          <p:cNvSpPr/>
          <p:nvPr userDrawn="1"/>
        </p:nvSpPr>
        <p:spPr>
          <a:xfrm>
            <a:off x="0" y="0"/>
            <a:ext cx="64135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472281"/>
            <a:ext cx="7175500" cy="5913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1779589"/>
            <a:ext cx="4416424" cy="218281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6" y="4079083"/>
            <a:ext cx="4416424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26B81-8882-4179-8C3A-BEA9BBEF2A62}"/>
              </a:ext>
            </a:extLst>
          </p:cNvPr>
          <p:cNvSpPr/>
          <p:nvPr userDrawn="1"/>
        </p:nvSpPr>
        <p:spPr>
          <a:xfrm>
            <a:off x="5021263" y="368300"/>
            <a:ext cx="3159760" cy="116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36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17DDCC-4521-4225-8F36-D4B39128409A}"/>
              </a:ext>
            </a:extLst>
          </p:cNvPr>
          <p:cNvSpPr/>
          <p:nvPr userDrawn="1"/>
        </p:nvSpPr>
        <p:spPr>
          <a:xfrm>
            <a:off x="8991600" y="3965574"/>
            <a:ext cx="3200400" cy="28924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570C8-2343-4B74-AF97-DC7CE5D92865}"/>
              </a:ext>
            </a:extLst>
          </p:cNvPr>
          <p:cNvSpPr/>
          <p:nvPr userDrawn="1"/>
        </p:nvSpPr>
        <p:spPr>
          <a:xfrm>
            <a:off x="0" y="0"/>
            <a:ext cx="3200400" cy="28924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71476" y="278606"/>
            <a:ext cx="11520487" cy="315039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B27536-7968-45BB-9FA8-DF1A47A47827}"/>
              </a:ext>
            </a:extLst>
          </p:cNvPr>
          <p:cNvSpPr/>
          <p:nvPr userDrawn="1"/>
        </p:nvSpPr>
        <p:spPr>
          <a:xfrm>
            <a:off x="371476" y="3429000"/>
            <a:ext cx="11520487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10507" y="3886201"/>
            <a:ext cx="9242424" cy="11049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10507" y="5130801"/>
            <a:ext cx="9242424" cy="5334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7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C071DB-1B6B-4FC3-A099-12F35734D22D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68407-2D97-4F4F-8CB8-4D3668680B64}"/>
              </a:ext>
            </a:extLst>
          </p:cNvPr>
          <p:cNvSpPr/>
          <p:nvPr userDrawn="1"/>
        </p:nvSpPr>
        <p:spPr>
          <a:xfrm>
            <a:off x="371475" y="1460501"/>
            <a:ext cx="5724525" cy="4740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60351"/>
            <a:ext cx="9702800" cy="973137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638299"/>
            <a:ext cx="5346700" cy="438150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D4AFEBD-46AA-4A09-AD19-CDD123811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460501"/>
            <a:ext cx="5795963" cy="474027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71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60351"/>
            <a:ext cx="5495926" cy="2138362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603500"/>
            <a:ext cx="5495926" cy="357346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08C777B1-9A90-4B1E-A6AE-9339286077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91224" y="637283"/>
            <a:ext cx="2692800" cy="278254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FEA994A-8056-4F3D-9365-B6A362A93E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8424" y="3430043"/>
            <a:ext cx="2692800" cy="277232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29E334-587D-4420-9285-C2A5F494582B}"/>
              </a:ext>
            </a:extLst>
          </p:cNvPr>
          <p:cNvSpPr/>
          <p:nvPr userDrawn="1"/>
        </p:nvSpPr>
        <p:spPr>
          <a:xfrm>
            <a:off x="9289522" y="3527226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D4601-EF26-4D7C-8CB6-95488F17575B}"/>
              </a:ext>
            </a:extLst>
          </p:cNvPr>
          <p:cNvSpPr/>
          <p:nvPr userDrawn="1"/>
        </p:nvSpPr>
        <p:spPr>
          <a:xfrm>
            <a:off x="8621786" y="2848323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949C41-2679-4E9D-A28C-F0C979F5702B}"/>
              </a:ext>
            </a:extLst>
          </p:cNvPr>
          <p:cNvSpPr/>
          <p:nvPr userDrawn="1"/>
        </p:nvSpPr>
        <p:spPr>
          <a:xfrm>
            <a:off x="8870898" y="2508125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54B05D-55FD-4118-B899-4095FF50870D}"/>
              </a:ext>
            </a:extLst>
          </p:cNvPr>
          <p:cNvSpPr/>
          <p:nvPr userDrawn="1"/>
        </p:nvSpPr>
        <p:spPr>
          <a:xfrm>
            <a:off x="0" y="933450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0533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016000"/>
            <a:ext cx="3997324" cy="2501899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3619500"/>
            <a:ext cx="3997325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201" y="619125"/>
            <a:ext cx="3454400" cy="5581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F6824EBC-CC6E-4D5A-B85A-DAC55ACE85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32801" y="260351"/>
            <a:ext cx="3454400" cy="558164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661888-890D-4E0C-8076-65EDFDB7DE27}"/>
              </a:ext>
            </a:extLst>
          </p:cNvPr>
          <p:cNvSpPr/>
          <p:nvPr userDrawn="1"/>
        </p:nvSpPr>
        <p:spPr>
          <a:xfrm>
            <a:off x="8432801" y="5842000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E48EF9-5BAF-4BD7-A6BE-866C0307B69F}"/>
              </a:ext>
            </a:extLst>
          </p:cNvPr>
          <p:cNvSpPr/>
          <p:nvPr userDrawn="1"/>
        </p:nvSpPr>
        <p:spPr>
          <a:xfrm>
            <a:off x="4902201" y="239509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D4A5F4-99AC-4FB3-8A59-AB8D7B4FC7D7}"/>
              </a:ext>
            </a:extLst>
          </p:cNvPr>
          <p:cNvSpPr/>
          <p:nvPr userDrawn="1"/>
        </p:nvSpPr>
        <p:spPr>
          <a:xfrm>
            <a:off x="0" y="1384300"/>
            <a:ext cx="177800" cy="445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844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476250"/>
            <a:ext cx="5165724" cy="2557463"/>
          </a:xfrm>
        </p:spPr>
        <p:txBody>
          <a:bodyPr anchor="ctr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76250"/>
            <a:ext cx="5795963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3233941"/>
            <a:ext cx="11520486" cy="2966833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476250"/>
            <a:ext cx="165100" cy="2557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9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783831"/>
            <a:ext cx="3111954" cy="3290338"/>
          </a:xfrm>
        </p:spPr>
        <p:txBody>
          <a:bodyPr anchor="ctr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370" y="1783832"/>
            <a:ext cx="4402592" cy="3290338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114" y="0"/>
            <a:ext cx="3628571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6C293-C1E0-4EA5-BDE5-D226D72FC08B}"/>
              </a:ext>
            </a:extLst>
          </p:cNvPr>
          <p:cNvSpPr/>
          <p:nvPr userDrawn="1"/>
        </p:nvSpPr>
        <p:spPr>
          <a:xfrm>
            <a:off x="371475" y="5297714"/>
            <a:ext cx="3111954" cy="1560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770C08-8FFF-4293-8E7D-DBFEE4E3E443}"/>
              </a:ext>
            </a:extLst>
          </p:cNvPr>
          <p:cNvSpPr/>
          <p:nvPr userDrawn="1"/>
        </p:nvSpPr>
        <p:spPr>
          <a:xfrm>
            <a:off x="7489370" y="0"/>
            <a:ext cx="4402593" cy="15602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20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91EAACA-1322-4E60-917E-C7408F539D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600982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3957831"/>
            <a:ext cx="962025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296215-27AE-462B-9127-E1C932633896}"/>
              </a:ext>
            </a:extLst>
          </p:cNvPr>
          <p:cNvSpPr/>
          <p:nvPr userDrawn="1"/>
        </p:nvSpPr>
        <p:spPr>
          <a:xfrm>
            <a:off x="1093471" y="3843394"/>
            <a:ext cx="1722120" cy="1729060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47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DB7CFEB-6952-4BC3-B9E0-0C382490F9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675" y="260350"/>
            <a:ext cx="6499502" cy="5940425"/>
          </a:xfrm>
          <a:custGeom>
            <a:avLst/>
            <a:gdLst>
              <a:gd name="connsiteX0" fmla="*/ 4432576 w 6499502"/>
              <a:gd name="connsiteY0" fmla="*/ 4057650 h 5940425"/>
              <a:gd name="connsiteX1" fmla="*/ 6499502 w 6499502"/>
              <a:gd name="connsiteY1" fmla="*/ 4057650 h 5940425"/>
              <a:gd name="connsiteX2" fmla="*/ 6499502 w 6499502"/>
              <a:gd name="connsiteY2" fmla="*/ 5940425 h 5940425"/>
              <a:gd name="connsiteX3" fmla="*/ 4432576 w 6499502"/>
              <a:gd name="connsiteY3" fmla="*/ 5940425 h 5940425"/>
              <a:gd name="connsiteX4" fmla="*/ 2216288 w 6499502"/>
              <a:gd name="connsiteY4" fmla="*/ 4057650 h 5940425"/>
              <a:gd name="connsiteX5" fmla="*/ 4283214 w 6499502"/>
              <a:gd name="connsiteY5" fmla="*/ 4057650 h 5940425"/>
              <a:gd name="connsiteX6" fmla="*/ 4283214 w 6499502"/>
              <a:gd name="connsiteY6" fmla="*/ 5940425 h 5940425"/>
              <a:gd name="connsiteX7" fmla="*/ 2216288 w 6499502"/>
              <a:gd name="connsiteY7" fmla="*/ 5940425 h 5940425"/>
              <a:gd name="connsiteX8" fmla="*/ 0 w 6499502"/>
              <a:gd name="connsiteY8" fmla="*/ 4057650 h 5940425"/>
              <a:gd name="connsiteX9" fmla="*/ 2066926 w 6499502"/>
              <a:gd name="connsiteY9" fmla="*/ 4057650 h 5940425"/>
              <a:gd name="connsiteX10" fmla="*/ 2066926 w 6499502"/>
              <a:gd name="connsiteY10" fmla="*/ 5940425 h 5940425"/>
              <a:gd name="connsiteX11" fmla="*/ 0 w 6499502"/>
              <a:gd name="connsiteY11" fmla="*/ 5940425 h 5940425"/>
              <a:gd name="connsiteX12" fmla="*/ 4432576 w 6499502"/>
              <a:gd name="connsiteY12" fmla="*/ 2028825 h 5940425"/>
              <a:gd name="connsiteX13" fmla="*/ 6499502 w 6499502"/>
              <a:gd name="connsiteY13" fmla="*/ 2028825 h 5940425"/>
              <a:gd name="connsiteX14" fmla="*/ 6499502 w 6499502"/>
              <a:gd name="connsiteY14" fmla="*/ 3911600 h 5940425"/>
              <a:gd name="connsiteX15" fmla="*/ 4432576 w 6499502"/>
              <a:gd name="connsiteY15" fmla="*/ 3911600 h 5940425"/>
              <a:gd name="connsiteX16" fmla="*/ 2216288 w 6499502"/>
              <a:gd name="connsiteY16" fmla="*/ 2028825 h 5940425"/>
              <a:gd name="connsiteX17" fmla="*/ 4283214 w 6499502"/>
              <a:gd name="connsiteY17" fmla="*/ 2028825 h 5940425"/>
              <a:gd name="connsiteX18" fmla="*/ 4283214 w 6499502"/>
              <a:gd name="connsiteY18" fmla="*/ 3911600 h 5940425"/>
              <a:gd name="connsiteX19" fmla="*/ 2216288 w 6499502"/>
              <a:gd name="connsiteY19" fmla="*/ 3911600 h 5940425"/>
              <a:gd name="connsiteX20" fmla="*/ 0 w 6499502"/>
              <a:gd name="connsiteY20" fmla="*/ 2028825 h 5940425"/>
              <a:gd name="connsiteX21" fmla="*/ 2066926 w 6499502"/>
              <a:gd name="connsiteY21" fmla="*/ 2028825 h 5940425"/>
              <a:gd name="connsiteX22" fmla="*/ 2066926 w 6499502"/>
              <a:gd name="connsiteY22" fmla="*/ 3911600 h 5940425"/>
              <a:gd name="connsiteX23" fmla="*/ 0 w 6499502"/>
              <a:gd name="connsiteY23" fmla="*/ 3911600 h 5940425"/>
              <a:gd name="connsiteX24" fmla="*/ 4432576 w 6499502"/>
              <a:gd name="connsiteY24" fmla="*/ 0 h 5940425"/>
              <a:gd name="connsiteX25" fmla="*/ 6499502 w 6499502"/>
              <a:gd name="connsiteY25" fmla="*/ 0 h 5940425"/>
              <a:gd name="connsiteX26" fmla="*/ 6499502 w 6499502"/>
              <a:gd name="connsiteY26" fmla="*/ 1882775 h 5940425"/>
              <a:gd name="connsiteX27" fmla="*/ 4432576 w 6499502"/>
              <a:gd name="connsiteY27" fmla="*/ 1882775 h 5940425"/>
              <a:gd name="connsiteX28" fmla="*/ 2216288 w 6499502"/>
              <a:gd name="connsiteY28" fmla="*/ 0 h 5940425"/>
              <a:gd name="connsiteX29" fmla="*/ 4283214 w 6499502"/>
              <a:gd name="connsiteY29" fmla="*/ 0 h 5940425"/>
              <a:gd name="connsiteX30" fmla="*/ 4283214 w 6499502"/>
              <a:gd name="connsiteY30" fmla="*/ 1882775 h 5940425"/>
              <a:gd name="connsiteX31" fmla="*/ 2216288 w 6499502"/>
              <a:gd name="connsiteY31" fmla="*/ 1882775 h 5940425"/>
              <a:gd name="connsiteX32" fmla="*/ 0 w 6499502"/>
              <a:gd name="connsiteY32" fmla="*/ 0 h 5940425"/>
              <a:gd name="connsiteX33" fmla="*/ 2066926 w 6499502"/>
              <a:gd name="connsiteY33" fmla="*/ 0 h 5940425"/>
              <a:gd name="connsiteX34" fmla="*/ 2066926 w 6499502"/>
              <a:gd name="connsiteY34" fmla="*/ 1882775 h 5940425"/>
              <a:gd name="connsiteX35" fmla="*/ 0 w 6499502"/>
              <a:gd name="connsiteY35" fmla="*/ 1882775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9502" h="5940425">
                <a:moveTo>
                  <a:pt x="4432576" y="4057650"/>
                </a:moveTo>
                <a:lnTo>
                  <a:pt x="6499502" y="4057650"/>
                </a:lnTo>
                <a:lnTo>
                  <a:pt x="6499502" y="5940425"/>
                </a:lnTo>
                <a:lnTo>
                  <a:pt x="4432576" y="5940425"/>
                </a:lnTo>
                <a:close/>
                <a:moveTo>
                  <a:pt x="2216288" y="4057650"/>
                </a:moveTo>
                <a:lnTo>
                  <a:pt x="4283214" y="4057650"/>
                </a:lnTo>
                <a:lnTo>
                  <a:pt x="4283214" y="5940425"/>
                </a:lnTo>
                <a:lnTo>
                  <a:pt x="2216288" y="5940425"/>
                </a:lnTo>
                <a:close/>
                <a:moveTo>
                  <a:pt x="0" y="4057650"/>
                </a:moveTo>
                <a:lnTo>
                  <a:pt x="2066926" y="4057650"/>
                </a:lnTo>
                <a:lnTo>
                  <a:pt x="2066926" y="5940425"/>
                </a:lnTo>
                <a:lnTo>
                  <a:pt x="0" y="5940425"/>
                </a:lnTo>
                <a:close/>
                <a:moveTo>
                  <a:pt x="4432576" y="2028825"/>
                </a:moveTo>
                <a:lnTo>
                  <a:pt x="6499502" y="2028825"/>
                </a:lnTo>
                <a:lnTo>
                  <a:pt x="6499502" y="3911600"/>
                </a:lnTo>
                <a:lnTo>
                  <a:pt x="4432576" y="3911600"/>
                </a:lnTo>
                <a:close/>
                <a:moveTo>
                  <a:pt x="2216288" y="2028825"/>
                </a:moveTo>
                <a:lnTo>
                  <a:pt x="4283214" y="2028825"/>
                </a:lnTo>
                <a:lnTo>
                  <a:pt x="4283214" y="3911600"/>
                </a:lnTo>
                <a:lnTo>
                  <a:pt x="2216288" y="3911600"/>
                </a:lnTo>
                <a:close/>
                <a:moveTo>
                  <a:pt x="0" y="2028825"/>
                </a:moveTo>
                <a:lnTo>
                  <a:pt x="2066926" y="2028825"/>
                </a:lnTo>
                <a:lnTo>
                  <a:pt x="2066926" y="3911600"/>
                </a:lnTo>
                <a:lnTo>
                  <a:pt x="0" y="3911600"/>
                </a:lnTo>
                <a:close/>
                <a:moveTo>
                  <a:pt x="4432576" y="0"/>
                </a:moveTo>
                <a:lnTo>
                  <a:pt x="6499502" y="0"/>
                </a:lnTo>
                <a:lnTo>
                  <a:pt x="6499502" y="1882775"/>
                </a:lnTo>
                <a:lnTo>
                  <a:pt x="4432576" y="1882775"/>
                </a:lnTo>
                <a:close/>
                <a:moveTo>
                  <a:pt x="2216288" y="0"/>
                </a:moveTo>
                <a:lnTo>
                  <a:pt x="4283214" y="0"/>
                </a:lnTo>
                <a:lnTo>
                  <a:pt x="4283214" y="1882775"/>
                </a:lnTo>
                <a:lnTo>
                  <a:pt x="2216288" y="1882775"/>
                </a:lnTo>
                <a:close/>
                <a:moveTo>
                  <a:pt x="0" y="0"/>
                </a:moveTo>
                <a:lnTo>
                  <a:pt x="2066926" y="0"/>
                </a:lnTo>
                <a:lnTo>
                  <a:pt x="2066926" y="1882775"/>
                </a:lnTo>
                <a:lnTo>
                  <a:pt x="0" y="18827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596928"/>
            <a:ext cx="4810125" cy="3267268"/>
          </a:xfrm>
        </p:spPr>
        <p:txBody>
          <a:bodyPr anchor="ctr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3933498" y="4952673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B43515-5C7A-4125-B76D-8A24D2BBE5EC}"/>
              </a:ext>
            </a:extLst>
          </p:cNvPr>
          <p:cNvSpPr/>
          <p:nvPr userDrawn="1"/>
        </p:nvSpPr>
        <p:spPr>
          <a:xfrm>
            <a:off x="371475" y="1011911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9A713B-4176-4C86-9E87-4ADBD6F444FB}"/>
              </a:ext>
            </a:extLst>
          </p:cNvPr>
          <p:cNvSpPr/>
          <p:nvPr userDrawn="1"/>
        </p:nvSpPr>
        <p:spPr>
          <a:xfrm>
            <a:off x="620587" y="671713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2233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17949"/>
            <a:ext cx="6915150" cy="2268337"/>
          </a:xfrm>
        </p:spPr>
        <p:txBody>
          <a:bodyPr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5222179" y="2327274"/>
            <a:ext cx="2176462" cy="1511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A0623C-0B34-4074-8AA0-6428A5AF07A3}"/>
              </a:ext>
            </a:extLst>
          </p:cNvPr>
          <p:cNvSpPr/>
          <p:nvPr userDrawn="1"/>
        </p:nvSpPr>
        <p:spPr>
          <a:xfrm>
            <a:off x="7468839" y="3917949"/>
            <a:ext cx="2176462" cy="22828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B5D335A5-A601-4D8A-AEF5-F34792FF56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1474" y="260351"/>
            <a:ext cx="11520489" cy="5940424"/>
          </a:xfrm>
          <a:custGeom>
            <a:avLst/>
            <a:gdLst>
              <a:gd name="connsiteX0" fmla="*/ 9344026 w 11520489"/>
              <a:gd name="connsiteY0" fmla="*/ 3657598 h 5940424"/>
              <a:gd name="connsiteX1" fmla="*/ 11520489 w 11520489"/>
              <a:gd name="connsiteY1" fmla="*/ 3657598 h 5940424"/>
              <a:gd name="connsiteX2" fmla="*/ 11520489 w 11520489"/>
              <a:gd name="connsiteY2" fmla="*/ 5940424 h 5940424"/>
              <a:gd name="connsiteX3" fmla="*/ 9344026 w 11520489"/>
              <a:gd name="connsiteY3" fmla="*/ 5940424 h 5940424"/>
              <a:gd name="connsiteX4" fmla="*/ 9344026 w 11520489"/>
              <a:gd name="connsiteY4" fmla="*/ 2066924 h 5940424"/>
              <a:gd name="connsiteX5" fmla="*/ 11520489 w 11520489"/>
              <a:gd name="connsiteY5" fmla="*/ 2066924 h 5940424"/>
              <a:gd name="connsiteX6" fmla="*/ 11520489 w 11520489"/>
              <a:gd name="connsiteY6" fmla="*/ 3578224 h 5940424"/>
              <a:gd name="connsiteX7" fmla="*/ 9344026 w 11520489"/>
              <a:gd name="connsiteY7" fmla="*/ 3578224 h 5940424"/>
              <a:gd name="connsiteX8" fmla="*/ 7097365 w 11520489"/>
              <a:gd name="connsiteY8" fmla="*/ 2066924 h 5940424"/>
              <a:gd name="connsiteX9" fmla="*/ 9273828 w 11520489"/>
              <a:gd name="connsiteY9" fmla="*/ 2066924 h 5940424"/>
              <a:gd name="connsiteX10" fmla="*/ 9273828 w 11520489"/>
              <a:gd name="connsiteY10" fmla="*/ 3578224 h 5940424"/>
              <a:gd name="connsiteX11" fmla="*/ 7097365 w 11520489"/>
              <a:gd name="connsiteY11" fmla="*/ 3578224 h 5940424"/>
              <a:gd name="connsiteX12" fmla="*/ 2604044 w 11520489"/>
              <a:gd name="connsiteY12" fmla="*/ 2066923 h 5940424"/>
              <a:gd name="connsiteX13" fmla="*/ 4780506 w 11520489"/>
              <a:gd name="connsiteY13" fmla="*/ 2066923 h 5940424"/>
              <a:gd name="connsiteX14" fmla="*/ 4780506 w 11520489"/>
              <a:gd name="connsiteY14" fmla="*/ 3578222 h 5940424"/>
              <a:gd name="connsiteX15" fmla="*/ 2604044 w 11520489"/>
              <a:gd name="connsiteY15" fmla="*/ 3578222 h 5940424"/>
              <a:gd name="connsiteX16" fmla="*/ 0 w 11520489"/>
              <a:gd name="connsiteY16" fmla="*/ 2066923 h 5940424"/>
              <a:gd name="connsiteX17" fmla="*/ 2533843 w 11520489"/>
              <a:gd name="connsiteY17" fmla="*/ 2066923 h 5940424"/>
              <a:gd name="connsiteX18" fmla="*/ 2533843 w 11520489"/>
              <a:gd name="connsiteY18" fmla="*/ 3578222 h 5940424"/>
              <a:gd name="connsiteX19" fmla="*/ 0 w 11520489"/>
              <a:gd name="connsiteY19" fmla="*/ 3578222 h 5940424"/>
              <a:gd name="connsiteX20" fmla="*/ 2604046 w 11520489"/>
              <a:gd name="connsiteY20" fmla="*/ 0 h 5940424"/>
              <a:gd name="connsiteX21" fmla="*/ 4780509 w 11520489"/>
              <a:gd name="connsiteY21" fmla="*/ 0 h 5940424"/>
              <a:gd name="connsiteX22" fmla="*/ 4780509 w 11520489"/>
              <a:gd name="connsiteY22" fmla="*/ 1987550 h 5940424"/>
              <a:gd name="connsiteX23" fmla="*/ 2604046 w 11520489"/>
              <a:gd name="connsiteY23" fmla="*/ 1987550 h 5940424"/>
              <a:gd name="connsiteX24" fmla="*/ 2 w 11520489"/>
              <a:gd name="connsiteY24" fmla="*/ 0 h 5940424"/>
              <a:gd name="connsiteX25" fmla="*/ 2533845 w 11520489"/>
              <a:gd name="connsiteY25" fmla="*/ 0 h 5940424"/>
              <a:gd name="connsiteX26" fmla="*/ 2533845 w 11520489"/>
              <a:gd name="connsiteY26" fmla="*/ 1987550 h 5940424"/>
              <a:gd name="connsiteX27" fmla="*/ 2 w 11520489"/>
              <a:gd name="connsiteY27" fmla="*/ 1987550 h 5940424"/>
              <a:gd name="connsiteX28" fmla="*/ 7097365 w 11520489"/>
              <a:gd name="connsiteY28" fmla="*/ 0 h 5940424"/>
              <a:gd name="connsiteX29" fmla="*/ 9273828 w 11520489"/>
              <a:gd name="connsiteY29" fmla="*/ 0 h 5940424"/>
              <a:gd name="connsiteX30" fmla="*/ 9273828 w 11520489"/>
              <a:gd name="connsiteY30" fmla="*/ 1987550 h 5940424"/>
              <a:gd name="connsiteX31" fmla="*/ 7097365 w 11520489"/>
              <a:gd name="connsiteY31" fmla="*/ 1987550 h 5940424"/>
              <a:gd name="connsiteX32" fmla="*/ 4850705 w 11520489"/>
              <a:gd name="connsiteY32" fmla="*/ 0 h 5940424"/>
              <a:gd name="connsiteX33" fmla="*/ 7027168 w 11520489"/>
              <a:gd name="connsiteY33" fmla="*/ 0 h 5940424"/>
              <a:gd name="connsiteX34" fmla="*/ 7027168 w 11520489"/>
              <a:gd name="connsiteY34" fmla="*/ 1987550 h 5940424"/>
              <a:gd name="connsiteX35" fmla="*/ 4850705 w 11520489"/>
              <a:gd name="connsiteY35" fmla="*/ 1987550 h 5940424"/>
              <a:gd name="connsiteX36" fmla="*/ 9344025 w 11520489"/>
              <a:gd name="connsiteY36" fmla="*/ 0 h 5940424"/>
              <a:gd name="connsiteX37" fmla="*/ 11520488 w 11520489"/>
              <a:gd name="connsiteY37" fmla="*/ 0 h 5940424"/>
              <a:gd name="connsiteX38" fmla="*/ 11520488 w 11520489"/>
              <a:gd name="connsiteY38" fmla="*/ 1987550 h 5940424"/>
              <a:gd name="connsiteX39" fmla="*/ 9344025 w 11520489"/>
              <a:gd name="connsiteY39" fmla="*/ 1987550 h 594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520489" h="5940424">
                <a:moveTo>
                  <a:pt x="9344026" y="3657598"/>
                </a:moveTo>
                <a:lnTo>
                  <a:pt x="11520489" y="3657598"/>
                </a:lnTo>
                <a:lnTo>
                  <a:pt x="11520489" y="5940424"/>
                </a:lnTo>
                <a:lnTo>
                  <a:pt x="9344026" y="5940424"/>
                </a:lnTo>
                <a:close/>
                <a:moveTo>
                  <a:pt x="9344026" y="2066924"/>
                </a:moveTo>
                <a:lnTo>
                  <a:pt x="11520489" y="2066924"/>
                </a:lnTo>
                <a:lnTo>
                  <a:pt x="11520489" y="3578224"/>
                </a:lnTo>
                <a:lnTo>
                  <a:pt x="9344026" y="3578224"/>
                </a:lnTo>
                <a:close/>
                <a:moveTo>
                  <a:pt x="7097365" y="2066924"/>
                </a:moveTo>
                <a:lnTo>
                  <a:pt x="9273828" y="2066924"/>
                </a:lnTo>
                <a:lnTo>
                  <a:pt x="9273828" y="3578224"/>
                </a:lnTo>
                <a:lnTo>
                  <a:pt x="7097365" y="3578224"/>
                </a:lnTo>
                <a:close/>
                <a:moveTo>
                  <a:pt x="2604044" y="2066923"/>
                </a:moveTo>
                <a:lnTo>
                  <a:pt x="4780506" y="2066923"/>
                </a:lnTo>
                <a:lnTo>
                  <a:pt x="4780506" y="3578222"/>
                </a:lnTo>
                <a:lnTo>
                  <a:pt x="2604044" y="3578222"/>
                </a:lnTo>
                <a:close/>
                <a:moveTo>
                  <a:pt x="0" y="2066923"/>
                </a:moveTo>
                <a:lnTo>
                  <a:pt x="2533843" y="2066923"/>
                </a:lnTo>
                <a:lnTo>
                  <a:pt x="2533843" y="3578222"/>
                </a:lnTo>
                <a:lnTo>
                  <a:pt x="0" y="3578222"/>
                </a:lnTo>
                <a:close/>
                <a:moveTo>
                  <a:pt x="2604046" y="0"/>
                </a:moveTo>
                <a:lnTo>
                  <a:pt x="4780509" y="0"/>
                </a:lnTo>
                <a:lnTo>
                  <a:pt x="4780509" y="1987550"/>
                </a:lnTo>
                <a:lnTo>
                  <a:pt x="2604046" y="1987550"/>
                </a:lnTo>
                <a:close/>
                <a:moveTo>
                  <a:pt x="2" y="0"/>
                </a:moveTo>
                <a:lnTo>
                  <a:pt x="2533845" y="0"/>
                </a:lnTo>
                <a:lnTo>
                  <a:pt x="2533845" y="1987550"/>
                </a:lnTo>
                <a:lnTo>
                  <a:pt x="2" y="1987550"/>
                </a:lnTo>
                <a:close/>
                <a:moveTo>
                  <a:pt x="7097365" y="0"/>
                </a:moveTo>
                <a:lnTo>
                  <a:pt x="9273828" y="0"/>
                </a:lnTo>
                <a:lnTo>
                  <a:pt x="9273828" y="1987550"/>
                </a:lnTo>
                <a:lnTo>
                  <a:pt x="7097365" y="1987550"/>
                </a:lnTo>
                <a:close/>
                <a:moveTo>
                  <a:pt x="4850705" y="0"/>
                </a:moveTo>
                <a:lnTo>
                  <a:pt x="7027168" y="0"/>
                </a:lnTo>
                <a:lnTo>
                  <a:pt x="7027168" y="1987550"/>
                </a:lnTo>
                <a:lnTo>
                  <a:pt x="4850705" y="1987550"/>
                </a:lnTo>
                <a:close/>
                <a:moveTo>
                  <a:pt x="9344025" y="0"/>
                </a:moveTo>
                <a:lnTo>
                  <a:pt x="11520488" y="0"/>
                </a:lnTo>
                <a:lnTo>
                  <a:pt x="11520488" y="1987550"/>
                </a:lnTo>
                <a:lnTo>
                  <a:pt x="9344025" y="1987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3340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6200775" y="1233487"/>
            <a:ext cx="5619751" cy="2733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1357414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757863" cy="24156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9795E85-7B91-41BB-9DF4-A4893AA48F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0775" y="3967163"/>
            <a:ext cx="5619750" cy="24145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5757863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48474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182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8" cy="238136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11520488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3808206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08236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5E3050-1157-4448-A84E-5AC72FC84A7F}"/>
              </a:ext>
            </a:extLst>
          </p:cNvPr>
          <p:cNvCxnSpPr/>
          <p:nvPr userDrawn="1"/>
        </p:nvCxnSpPr>
        <p:spPr>
          <a:xfrm>
            <a:off x="6131719" y="3774712"/>
            <a:ext cx="0" cy="2471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386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DEB4D-1697-4E72-B2BF-F5EA1EF3B009}"/>
              </a:ext>
            </a:extLst>
          </p:cNvPr>
          <p:cNvSpPr/>
          <p:nvPr userDrawn="1"/>
        </p:nvSpPr>
        <p:spPr>
          <a:xfrm>
            <a:off x="7162799" y="3052634"/>
            <a:ext cx="1368533" cy="1130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34424"/>
            <a:ext cx="4448175" cy="1520824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9563" y="3118775"/>
            <a:ext cx="2927311" cy="308199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5" y="3118776"/>
            <a:ext cx="2926800" cy="308192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4421AF3-217F-49BD-BF47-1140F3F445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8415" y="-4277"/>
            <a:ext cx="7283585" cy="6204974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5378D9-445B-4812-AE73-9B2CF92DCDF1}"/>
              </a:ext>
            </a:extLst>
          </p:cNvPr>
          <p:cNvSpPr/>
          <p:nvPr userDrawn="1"/>
        </p:nvSpPr>
        <p:spPr>
          <a:xfrm>
            <a:off x="6210299" y="2027725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69B8CC-B741-4501-A871-F6CC58941F5C}"/>
              </a:ext>
            </a:extLst>
          </p:cNvPr>
          <p:cNvSpPr/>
          <p:nvPr userDrawn="1"/>
        </p:nvSpPr>
        <p:spPr>
          <a:xfrm>
            <a:off x="8661263" y="4055448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D9C5BC-5F16-4DC8-BAA3-30A378B7F5FB}"/>
              </a:ext>
            </a:extLst>
          </p:cNvPr>
          <p:cNvCxnSpPr>
            <a:cxnSpLocks/>
          </p:cNvCxnSpPr>
          <p:nvPr userDrawn="1"/>
        </p:nvCxnSpPr>
        <p:spPr>
          <a:xfrm>
            <a:off x="3452019" y="3106075"/>
            <a:ext cx="0" cy="3094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F0E9B02-FBE7-4B3F-833A-FCDE146B2DAD}"/>
              </a:ext>
            </a:extLst>
          </p:cNvPr>
          <p:cNvSpPr/>
          <p:nvPr userDrawn="1"/>
        </p:nvSpPr>
        <p:spPr>
          <a:xfrm>
            <a:off x="0" y="1405862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8960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3E3AB81-FB3C-492F-8AB9-CFC37EECC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11520488" cy="6121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C4CC9-6F35-4EBF-857F-EBD298D77347}"/>
              </a:ext>
            </a:extLst>
          </p:cNvPr>
          <p:cNvSpPr/>
          <p:nvPr userDrawn="1"/>
        </p:nvSpPr>
        <p:spPr>
          <a:xfrm>
            <a:off x="1578741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D54A23-014A-49B4-9E28-7641C8A4F0C1}"/>
              </a:ext>
            </a:extLst>
          </p:cNvPr>
          <p:cNvSpPr/>
          <p:nvPr userDrawn="1"/>
        </p:nvSpPr>
        <p:spPr>
          <a:xfrm>
            <a:off x="6184487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4" y="1233488"/>
            <a:ext cx="9016993" cy="761076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091" y="2424864"/>
            <a:ext cx="4132800" cy="2833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820" y="2424864"/>
            <a:ext cx="4131850" cy="28321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58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3E1565-5B33-4914-9800-50B8400266F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E438B2E-01A6-453B-928D-97D9843816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756" y="260350"/>
            <a:ext cx="11520488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105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0730AA-5F65-46EE-9452-BF783D4EB2D1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9E8C40-DECF-468F-BFAB-E0D6903D8B07}"/>
              </a:ext>
            </a:extLst>
          </p:cNvPr>
          <p:cNvSpPr/>
          <p:nvPr userDrawn="1"/>
        </p:nvSpPr>
        <p:spPr>
          <a:xfrm>
            <a:off x="0" y="1389743"/>
            <a:ext cx="12192000" cy="40785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6984B2-AD6B-4ABA-ACBC-4C9455BF4425}"/>
              </a:ext>
            </a:extLst>
          </p:cNvPr>
          <p:cNvSpPr/>
          <p:nvPr userDrawn="1"/>
        </p:nvSpPr>
        <p:spPr>
          <a:xfrm>
            <a:off x="371475" y="580571"/>
            <a:ext cx="1573439" cy="15001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1A840E-6733-4875-A789-557EE7BAF842}"/>
              </a:ext>
            </a:extLst>
          </p:cNvPr>
          <p:cNvSpPr/>
          <p:nvPr userDrawn="1"/>
        </p:nvSpPr>
        <p:spPr>
          <a:xfrm>
            <a:off x="7097486" y="5105274"/>
            <a:ext cx="4794477" cy="7259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09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04FC023-3732-4036-B4DA-F34DC45303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9194799 w 12191999"/>
              <a:gd name="connsiteY0" fmla="*/ 4114799 h 6108699"/>
              <a:gd name="connsiteX1" fmla="*/ 12191999 w 12191999"/>
              <a:gd name="connsiteY1" fmla="*/ 4114799 h 6108699"/>
              <a:gd name="connsiteX2" fmla="*/ 12191999 w 12191999"/>
              <a:gd name="connsiteY2" fmla="*/ 6108699 h 6108699"/>
              <a:gd name="connsiteX3" fmla="*/ 9194799 w 12191999"/>
              <a:gd name="connsiteY3" fmla="*/ 6108699 h 6108699"/>
              <a:gd name="connsiteX4" fmla="*/ 6129865 w 12191999"/>
              <a:gd name="connsiteY4" fmla="*/ 4114799 h 6108699"/>
              <a:gd name="connsiteX5" fmla="*/ 9127065 w 12191999"/>
              <a:gd name="connsiteY5" fmla="*/ 4114799 h 6108699"/>
              <a:gd name="connsiteX6" fmla="*/ 9127065 w 12191999"/>
              <a:gd name="connsiteY6" fmla="*/ 6108699 h 6108699"/>
              <a:gd name="connsiteX7" fmla="*/ 6129865 w 12191999"/>
              <a:gd name="connsiteY7" fmla="*/ 6108699 h 6108699"/>
              <a:gd name="connsiteX8" fmla="*/ 3064933 w 12191999"/>
              <a:gd name="connsiteY8" fmla="*/ 4114799 h 6108699"/>
              <a:gd name="connsiteX9" fmla="*/ 6062132 w 12191999"/>
              <a:gd name="connsiteY9" fmla="*/ 4114799 h 6108699"/>
              <a:gd name="connsiteX10" fmla="*/ 6062132 w 12191999"/>
              <a:gd name="connsiteY10" fmla="*/ 6108699 h 6108699"/>
              <a:gd name="connsiteX11" fmla="*/ 3064933 w 12191999"/>
              <a:gd name="connsiteY11" fmla="*/ 6108699 h 6108699"/>
              <a:gd name="connsiteX12" fmla="*/ 0 w 12191999"/>
              <a:gd name="connsiteY12" fmla="*/ 4114799 h 6108699"/>
              <a:gd name="connsiteX13" fmla="*/ 2997200 w 12191999"/>
              <a:gd name="connsiteY13" fmla="*/ 4114799 h 6108699"/>
              <a:gd name="connsiteX14" fmla="*/ 2997200 w 12191999"/>
              <a:gd name="connsiteY14" fmla="*/ 6108699 h 6108699"/>
              <a:gd name="connsiteX15" fmla="*/ 0 w 12191999"/>
              <a:gd name="connsiteY15" fmla="*/ 6108699 h 6108699"/>
              <a:gd name="connsiteX16" fmla="*/ 9194799 w 12191999"/>
              <a:gd name="connsiteY16" fmla="*/ 2057400 h 6108699"/>
              <a:gd name="connsiteX17" fmla="*/ 12191999 w 12191999"/>
              <a:gd name="connsiteY17" fmla="*/ 2057400 h 6108699"/>
              <a:gd name="connsiteX18" fmla="*/ 12191999 w 12191999"/>
              <a:gd name="connsiteY18" fmla="*/ 4051299 h 6108699"/>
              <a:gd name="connsiteX19" fmla="*/ 9194799 w 12191999"/>
              <a:gd name="connsiteY19" fmla="*/ 4051299 h 6108699"/>
              <a:gd name="connsiteX20" fmla="*/ 6129865 w 12191999"/>
              <a:gd name="connsiteY20" fmla="*/ 2057400 h 6108699"/>
              <a:gd name="connsiteX21" fmla="*/ 9127065 w 12191999"/>
              <a:gd name="connsiteY21" fmla="*/ 2057400 h 6108699"/>
              <a:gd name="connsiteX22" fmla="*/ 9127065 w 12191999"/>
              <a:gd name="connsiteY22" fmla="*/ 4051299 h 6108699"/>
              <a:gd name="connsiteX23" fmla="*/ 6129865 w 12191999"/>
              <a:gd name="connsiteY23" fmla="*/ 4051299 h 6108699"/>
              <a:gd name="connsiteX24" fmla="*/ 3064934 w 12191999"/>
              <a:gd name="connsiteY24" fmla="*/ 2057400 h 6108699"/>
              <a:gd name="connsiteX25" fmla="*/ 6062132 w 12191999"/>
              <a:gd name="connsiteY25" fmla="*/ 2057400 h 6108699"/>
              <a:gd name="connsiteX26" fmla="*/ 6062132 w 12191999"/>
              <a:gd name="connsiteY26" fmla="*/ 4051299 h 6108699"/>
              <a:gd name="connsiteX27" fmla="*/ 3064934 w 12191999"/>
              <a:gd name="connsiteY27" fmla="*/ 4051299 h 6108699"/>
              <a:gd name="connsiteX28" fmla="*/ 0 w 12191999"/>
              <a:gd name="connsiteY28" fmla="*/ 2057400 h 6108699"/>
              <a:gd name="connsiteX29" fmla="*/ 2997200 w 12191999"/>
              <a:gd name="connsiteY29" fmla="*/ 2057400 h 6108699"/>
              <a:gd name="connsiteX30" fmla="*/ 2997200 w 12191999"/>
              <a:gd name="connsiteY30" fmla="*/ 4051299 h 6108699"/>
              <a:gd name="connsiteX31" fmla="*/ 0 w 12191999"/>
              <a:gd name="connsiteY31" fmla="*/ 4051299 h 6108699"/>
              <a:gd name="connsiteX32" fmla="*/ 9194799 w 12191999"/>
              <a:gd name="connsiteY32" fmla="*/ 0 h 6108699"/>
              <a:gd name="connsiteX33" fmla="*/ 12191999 w 12191999"/>
              <a:gd name="connsiteY33" fmla="*/ 0 h 6108699"/>
              <a:gd name="connsiteX34" fmla="*/ 12191999 w 12191999"/>
              <a:gd name="connsiteY34" fmla="*/ 1993900 h 6108699"/>
              <a:gd name="connsiteX35" fmla="*/ 9194799 w 12191999"/>
              <a:gd name="connsiteY35" fmla="*/ 1993900 h 6108699"/>
              <a:gd name="connsiteX36" fmla="*/ 6129865 w 12191999"/>
              <a:gd name="connsiteY36" fmla="*/ 0 h 6108699"/>
              <a:gd name="connsiteX37" fmla="*/ 9127065 w 12191999"/>
              <a:gd name="connsiteY37" fmla="*/ 0 h 6108699"/>
              <a:gd name="connsiteX38" fmla="*/ 9127065 w 12191999"/>
              <a:gd name="connsiteY38" fmla="*/ 1993900 h 6108699"/>
              <a:gd name="connsiteX39" fmla="*/ 6129865 w 12191999"/>
              <a:gd name="connsiteY39" fmla="*/ 1993900 h 6108699"/>
              <a:gd name="connsiteX40" fmla="*/ 3064934 w 12191999"/>
              <a:gd name="connsiteY40" fmla="*/ 0 h 6108699"/>
              <a:gd name="connsiteX41" fmla="*/ 6062132 w 12191999"/>
              <a:gd name="connsiteY41" fmla="*/ 0 h 6108699"/>
              <a:gd name="connsiteX42" fmla="*/ 6062132 w 12191999"/>
              <a:gd name="connsiteY42" fmla="*/ 1993900 h 6108699"/>
              <a:gd name="connsiteX43" fmla="*/ 3064934 w 12191999"/>
              <a:gd name="connsiteY43" fmla="*/ 1993900 h 6108699"/>
              <a:gd name="connsiteX44" fmla="*/ 1 w 12191999"/>
              <a:gd name="connsiteY44" fmla="*/ 0 h 6108699"/>
              <a:gd name="connsiteX45" fmla="*/ 2997201 w 12191999"/>
              <a:gd name="connsiteY45" fmla="*/ 0 h 6108699"/>
              <a:gd name="connsiteX46" fmla="*/ 2997201 w 12191999"/>
              <a:gd name="connsiteY46" fmla="*/ 1993900 h 6108699"/>
              <a:gd name="connsiteX47" fmla="*/ 1 w 12191999"/>
              <a:gd name="connsiteY47" fmla="*/ 1993900 h 6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91999" h="6108699">
                <a:moveTo>
                  <a:pt x="9194799" y="4114799"/>
                </a:moveTo>
                <a:lnTo>
                  <a:pt x="12191999" y="4114799"/>
                </a:lnTo>
                <a:lnTo>
                  <a:pt x="12191999" y="6108699"/>
                </a:lnTo>
                <a:lnTo>
                  <a:pt x="9194799" y="6108699"/>
                </a:lnTo>
                <a:close/>
                <a:moveTo>
                  <a:pt x="6129865" y="4114799"/>
                </a:moveTo>
                <a:lnTo>
                  <a:pt x="9127065" y="4114799"/>
                </a:lnTo>
                <a:lnTo>
                  <a:pt x="9127065" y="6108699"/>
                </a:lnTo>
                <a:lnTo>
                  <a:pt x="6129865" y="6108699"/>
                </a:lnTo>
                <a:close/>
                <a:moveTo>
                  <a:pt x="3064933" y="4114799"/>
                </a:moveTo>
                <a:lnTo>
                  <a:pt x="6062132" y="4114799"/>
                </a:lnTo>
                <a:lnTo>
                  <a:pt x="6062132" y="6108699"/>
                </a:lnTo>
                <a:lnTo>
                  <a:pt x="3064933" y="6108699"/>
                </a:lnTo>
                <a:close/>
                <a:moveTo>
                  <a:pt x="0" y="4114799"/>
                </a:moveTo>
                <a:lnTo>
                  <a:pt x="2997200" y="4114799"/>
                </a:lnTo>
                <a:lnTo>
                  <a:pt x="2997200" y="6108699"/>
                </a:lnTo>
                <a:lnTo>
                  <a:pt x="0" y="6108699"/>
                </a:lnTo>
                <a:close/>
                <a:moveTo>
                  <a:pt x="9194799" y="2057400"/>
                </a:moveTo>
                <a:lnTo>
                  <a:pt x="12191999" y="2057400"/>
                </a:lnTo>
                <a:lnTo>
                  <a:pt x="12191999" y="4051299"/>
                </a:lnTo>
                <a:lnTo>
                  <a:pt x="9194799" y="4051299"/>
                </a:lnTo>
                <a:close/>
                <a:moveTo>
                  <a:pt x="6129865" y="2057400"/>
                </a:moveTo>
                <a:lnTo>
                  <a:pt x="9127065" y="2057400"/>
                </a:lnTo>
                <a:lnTo>
                  <a:pt x="9127065" y="4051299"/>
                </a:lnTo>
                <a:lnTo>
                  <a:pt x="6129865" y="4051299"/>
                </a:lnTo>
                <a:close/>
                <a:moveTo>
                  <a:pt x="3064934" y="2057400"/>
                </a:moveTo>
                <a:lnTo>
                  <a:pt x="6062132" y="2057400"/>
                </a:lnTo>
                <a:lnTo>
                  <a:pt x="6062132" y="4051299"/>
                </a:lnTo>
                <a:lnTo>
                  <a:pt x="3064934" y="4051299"/>
                </a:lnTo>
                <a:close/>
                <a:moveTo>
                  <a:pt x="0" y="2057400"/>
                </a:moveTo>
                <a:lnTo>
                  <a:pt x="2997200" y="2057400"/>
                </a:lnTo>
                <a:lnTo>
                  <a:pt x="2997200" y="4051299"/>
                </a:lnTo>
                <a:lnTo>
                  <a:pt x="0" y="4051299"/>
                </a:lnTo>
                <a:close/>
                <a:moveTo>
                  <a:pt x="9194799" y="0"/>
                </a:moveTo>
                <a:lnTo>
                  <a:pt x="12191999" y="0"/>
                </a:lnTo>
                <a:lnTo>
                  <a:pt x="12191999" y="1993900"/>
                </a:lnTo>
                <a:lnTo>
                  <a:pt x="9194799" y="1993900"/>
                </a:lnTo>
                <a:close/>
                <a:moveTo>
                  <a:pt x="6129865" y="0"/>
                </a:moveTo>
                <a:lnTo>
                  <a:pt x="9127065" y="0"/>
                </a:lnTo>
                <a:lnTo>
                  <a:pt x="9127065" y="1993900"/>
                </a:lnTo>
                <a:lnTo>
                  <a:pt x="6129865" y="1993900"/>
                </a:lnTo>
                <a:close/>
                <a:moveTo>
                  <a:pt x="3064934" y="0"/>
                </a:moveTo>
                <a:lnTo>
                  <a:pt x="6062132" y="0"/>
                </a:lnTo>
                <a:lnTo>
                  <a:pt x="6062132" y="1993900"/>
                </a:lnTo>
                <a:lnTo>
                  <a:pt x="3064934" y="1993900"/>
                </a:lnTo>
                <a:close/>
                <a:moveTo>
                  <a:pt x="1" y="0"/>
                </a:moveTo>
                <a:lnTo>
                  <a:pt x="2997201" y="0"/>
                </a:lnTo>
                <a:lnTo>
                  <a:pt x="2997201" y="1993900"/>
                </a:lnTo>
                <a:lnTo>
                  <a:pt x="1" y="199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092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9C7DFC2-3A77-4761-A9AF-98963C5CCA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1575" y="260350"/>
            <a:ext cx="27400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73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33488"/>
            <a:ext cx="12192001" cy="439102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F30468-CC2E-4430-88DD-81D548B988FA}"/>
              </a:ext>
            </a:extLst>
          </p:cNvPr>
          <p:cNvGrpSpPr/>
          <p:nvPr userDrawn="1"/>
        </p:nvGrpSpPr>
        <p:grpSpPr>
          <a:xfrm>
            <a:off x="371474" y="260350"/>
            <a:ext cx="644525" cy="973138"/>
            <a:chOff x="371475" y="671713"/>
            <a:chExt cx="496540" cy="8367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6F92E0-2218-46A5-A183-84468D9B72A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476586-864B-4C72-91AF-8CF8796C6DE8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8B3D026-83A3-4D78-8B11-A20A6F47170C}"/>
              </a:ext>
            </a:extLst>
          </p:cNvPr>
          <p:cNvSpPr/>
          <p:nvPr userDrawn="1"/>
        </p:nvSpPr>
        <p:spPr>
          <a:xfrm>
            <a:off x="10795001" y="5642462"/>
            <a:ext cx="1397000" cy="1215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9956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2466000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2892285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445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2892284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4445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F36B08A9-4F2C-4D72-A755-CBF0DAD5A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1738" y="1233487"/>
            <a:ext cx="246490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8673131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8673130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86099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86099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88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3827" y="1233488"/>
            <a:ext cx="4828135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371476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636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371475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636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3717652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3717651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30620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30620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519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8" y="2910543"/>
            <a:ext cx="5058000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8" y="3523420"/>
            <a:ext cx="5058000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142" y="2910543"/>
            <a:ext cx="5058397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142" y="3523420"/>
            <a:ext cx="5058397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19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90C1024-E4C7-44C6-ADC4-870B3D482C3F}"/>
              </a:ext>
            </a:extLst>
          </p:cNvPr>
          <p:cNvSpPr/>
          <p:nvPr userDrawn="1"/>
        </p:nvSpPr>
        <p:spPr>
          <a:xfrm>
            <a:off x="6441279" y="3761720"/>
            <a:ext cx="5446800" cy="2400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371474" y="1271588"/>
            <a:ext cx="5445125" cy="240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0169" y="3956706"/>
            <a:ext cx="5109021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0169" y="4569583"/>
            <a:ext cx="5109021" cy="141211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836" y="1462743"/>
            <a:ext cx="5108400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836" y="2075621"/>
            <a:ext cx="5108400" cy="13914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9DFBCB44-5019-402B-BEC3-12F7F5526F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0101" y="1271588"/>
            <a:ext cx="60120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8CD826C9-080C-4638-B261-376BD8B31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3758268"/>
            <a:ext cx="60118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903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9837" y="2227263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61614-E5E5-43DF-A12A-7BE84E58EE3B}"/>
              </a:ext>
            </a:extLst>
          </p:cNvPr>
          <p:cNvSpPr/>
          <p:nvPr userDrawn="1"/>
        </p:nvSpPr>
        <p:spPr>
          <a:xfrm>
            <a:off x="371475" y="5271760"/>
            <a:ext cx="5572125" cy="929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61B260-71A2-402A-A38D-FE2C484B7F99}"/>
              </a:ext>
            </a:extLst>
          </p:cNvPr>
          <p:cNvSpPr/>
          <p:nvPr userDrawn="1"/>
        </p:nvSpPr>
        <p:spPr>
          <a:xfrm>
            <a:off x="6319836" y="1233488"/>
            <a:ext cx="5572125" cy="9290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87" y="5380667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3348" y="1342395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8786417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1932303"/>
            <a:ext cx="12192000" cy="2917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1470977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1462403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545147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8" y="591502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4B4D45-80E3-42F8-B437-4182608210C3}"/>
              </a:ext>
            </a:extLst>
          </p:cNvPr>
          <p:cNvGrpSpPr/>
          <p:nvPr userDrawn="1"/>
        </p:nvGrpSpPr>
        <p:grpSpPr>
          <a:xfrm>
            <a:off x="5387974" y="422433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70E361-AF23-4722-9250-CCF26B3C5884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E16CED-9FCD-4407-99EF-FFBE689DA9F1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147081-5AFB-463F-B27C-7A0C4CA0573B}"/>
              </a:ext>
            </a:extLst>
          </p:cNvPr>
          <p:cNvGrpSpPr/>
          <p:nvPr userDrawn="1"/>
        </p:nvGrpSpPr>
        <p:grpSpPr>
          <a:xfrm flipH="1">
            <a:off x="6248401" y="5451475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24567E-B0AE-4E55-A5FB-3019A959816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918E6C0-B582-4943-9462-FE9740846585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933882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19200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1" y="0"/>
            <a:ext cx="6019799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0373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38829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5372096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5618153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E2F46B-C34E-40D3-9D43-BBA43EDFC924}"/>
              </a:ext>
            </a:extLst>
          </p:cNvPr>
          <p:cNvSpPr/>
          <p:nvPr userDrawn="1"/>
        </p:nvSpPr>
        <p:spPr>
          <a:xfrm>
            <a:off x="6819906" y="-18257"/>
            <a:ext cx="5372096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0147" y="260350"/>
            <a:ext cx="5619600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3710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B607F24-5B01-4964-9736-E876BC347E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6168473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6769101" y="0"/>
            <a:ext cx="2711082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4232AA-36A1-4A85-8868-9D12848EB106}"/>
              </a:ext>
            </a:extLst>
          </p:cNvPr>
          <p:cNvSpPr/>
          <p:nvPr userDrawn="1"/>
        </p:nvSpPr>
        <p:spPr>
          <a:xfrm>
            <a:off x="9480918" y="2286000"/>
            <a:ext cx="271108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5D93-056D-486E-A634-890ECB9AF9C2}"/>
              </a:ext>
            </a:extLst>
          </p:cNvPr>
          <p:cNvSpPr/>
          <p:nvPr userDrawn="1"/>
        </p:nvSpPr>
        <p:spPr>
          <a:xfrm>
            <a:off x="6769100" y="4572000"/>
            <a:ext cx="271108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7CD5E4-19A9-4EFD-BBF1-2B1FBC9BB9BD}"/>
              </a:ext>
            </a:extLst>
          </p:cNvPr>
          <p:cNvSpPr/>
          <p:nvPr userDrawn="1"/>
        </p:nvSpPr>
        <p:spPr>
          <a:xfrm>
            <a:off x="9480918" y="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533582-AC3E-4F3B-9602-085EB97AD294}"/>
              </a:ext>
            </a:extLst>
          </p:cNvPr>
          <p:cNvSpPr/>
          <p:nvPr userDrawn="1"/>
        </p:nvSpPr>
        <p:spPr>
          <a:xfrm>
            <a:off x="6768364" y="2286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0B1BD9-4AC2-4549-9001-383664C7F224}"/>
              </a:ext>
            </a:extLst>
          </p:cNvPr>
          <p:cNvSpPr/>
          <p:nvPr userDrawn="1"/>
        </p:nvSpPr>
        <p:spPr>
          <a:xfrm>
            <a:off x="9480918" y="4572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2B2DC05-AAD7-458D-B737-BE8CCA1FFA99}"/>
              </a:ext>
            </a:extLst>
          </p:cNvPr>
          <p:cNvSpPr/>
          <p:nvPr userDrawn="1"/>
        </p:nvSpPr>
        <p:spPr>
          <a:xfrm rot="5400000">
            <a:off x="9422986" y="1050373"/>
            <a:ext cx="298174" cy="1852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E423C01B-EB10-48EF-8F1C-C2A7E1923E3E}"/>
              </a:ext>
            </a:extLst>
          </p:cNvPr>
          <p:cNvSpPr/>
          <p:nvPr userDrawn="1"/>
        </p:nvSpPr>
        <p:spPr>
          <a:xfrm rot="16200000">
            <a:off x="9238100" y="3336373"/>
            <a:ext cx="298174" cy="1852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BB0D5D5D-BB46-489A-A006-03E52FDA0AB6}"/>
              </a:ext>
            </a:extLst>
          </p:cNvPr>
          <p:cNvSpPr/>
          <p:nvPr userDrawn="1"/>
        </p:nvSpPr>
        <p:spPr>
          <a:xfrm rot="5400000">
            <a:off x="9422986" y="5622373"/>
            <a:ext cx="298174" cy="18525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2D0DCA06-9544-45C9-BE22-EBB853AE75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33588" y="561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21403A13-F195-405D-B352-4B77969E35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1034" y="2847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33">
            <a:extLst>
              <a:ext uri="{FF2B5EF4-FFF2-40B4-BE49-F238E27FC236}">
                <a16:creationId xmlns:a16="http://schemas.microsoft.com/office/drawing/2014/main" id="{390C9BE2-4328-41D9-82FB-F6FEE7026C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33588" y="5133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6168473" cy="5624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1EE624A7-7FE4-44DC-B710-D995C25C9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6242" y="215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34CC27D1-7AB7-4922-81C5-41E9C01BAA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68059" y="2501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03F0CFEB-33B8-47FE-BC44-44AF273543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6241" y="4787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0142591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11520487" cy="304975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Picture Placeholder 33">
            <a:extLst>
              <a:ext uri="{FF2B5EF4-FFF2-40B4-BE49-F238E27FC236}">
                <a16:creationId xmlns:a16="http://schemas.microsoft.com/office/drawing/2014/main" id="{917F3183-F8DC-409E-BDAF-E3190E5CC1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6711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33">
            <a:extLst>
              <a:ext uri="{FF2B5EF4-FFF2-40B4-BE49-F238E27FC236}">
                <a16:creationId xmlns:a16="http://schemas.microsoft.com/office/drawing/2014/main" id="{8DCF90EE-8A0F-46BB-A8EC-27CB7826EB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08135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33">
            <a:extLst>
              <a:ext uri="{FF2B5EF4-FFF2-40B4-BE49-F238E27FC236}">
                <a16:creationId xmlns:a16="http://schemas.microsoft.com/office/drawing/2014/main" id="{4B6BCE84-A7A7-4701-966F-9F969C523C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4955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33">
            <a:extLst>
              <a:ext uri="{FF2B5EF4-FFF2-40B4-BE49-F238E27FC236}">
                <a16:creationId xmlns:a16="http://schemas.microsoft.com/office/drawing/2014/main" id="{2F810615-16AA-4D3F-93BB-1074BABE12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3508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E999B4-BC91-4EF5-915C-59E58E141134}"/>
              </a:ext>
            </a:extLst>
          </p:cNvPr>
          <p:cNvSpPr/>
          <p:nvPr userDrawn="1"/>
        </p:nvSpPr>
        <p:spPr>
          <a:xfrm>
            <a:off x="979920" y="4514247"/>
            <a:ext cx="2379325" cy="1686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3D72D1-545E-4FA9-B18F-DBE257DA9472}"/>
              </a:ext>
            </a:extLst>
          </p:cNvPr>
          <p:cNvSpPr/>
          <p:nvPr userDrawn="1"/>
        </p:nvSpPr>
        <p:spPr>
          <a:xfrm>
            <a:off x="3621344" y="4514247"/>
            <a:ext cx="2379325" cy="1686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FF2C74-7F94-4D15-9530-4844CA0ABABA}"/>
              </a:ext>
            </a:extLst>
          </p:cNvPr>
          <p:cNvSpPr/>
          <p:nvPr userDrawn="1"/>
        </p:nvSpPr>
        <p:spPr>
          <a:xfrm>
            <a:off x="6262766" y="4514247"/>
            <a:ext cx="2379325" cy="16865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5048BF-5755-467D-94DA-799CD1A9ED70}"/>
              </a:ext>
            </a:extLst>
          </p:cNvPr>
          <p:cNvSpPr/>
          <p:nvPr userDrawn="1"/>
        </p:nvSpPr>
        <p:spPr>
          <a:xfrm>
            <a:off x="8904188" y="4514247"/>
            <a:ext cx="2379325" cy="16865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3C8488B4-AC1B-43A6-A416-3F5BC72456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1465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50DB978-3832-472D-9958-42D6A712E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32888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7A9C8821-D3DD-40C3-83BD-38D190405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4310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C3FC554A-BF67-40BD-BD4F-B2EA17BBD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5732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ECF54D-C7AE-4FFE-A9FA-ECD663CD2A09}"/>
              </a:ext>
            </a:extLst>
          </p:cNvPr>
          <p:cNvCxnSpPr>
            <a:cxnSpLocks/>
          </p:cNvCxnSpPr>
          <p:nvPr userDrawn="1"/>
        </p:nvCxnSpPr>
        <p:spPr>
          <a:xfrm>
            <a:off x="979920" y="4357837"/>
            <a:ext cx="23793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FB84BED-8481-4D23-AE06-31529215FE6C}"/>
              </a:ext>
            </a:extLst>
          </p:cNvPr>
          <p:cNvCxnSpPr>
            <a:cxnSpLocks/>
          </p:cNvCxnSpPr>
          <p:nvPr userDrawn="1"/>
        </p:nvCxnSpPr>
        <p:spPr>
          <a:xfrm>
            <a:off x="3621344" y="4357837"/>
            <a:ext cx="23793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09D405-9228-4697-A91F-4E5A2B5B6512}"/>
              </a:ext>
            </a:extLst>
          </p:cNvPr>
          <p:cNvCxnSpPr>
            <a:cxnSpLocks/>
          </p:cNvCxnSpPr>
          <p:nvPr userDrawn="1"/>
        </p:nvCxnSpPr>
        <p:spPr>
          <a:xfrm>
            <a:off x="6262767" y="4357837"/>
            <a:ext cx="237932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45748A-37E1-4661-B50F-D1FCAF7F3088}"/>
              </a:ext>
            </a:extLst>
          </p:cNvPr>
          <p:cNvCxnSpPr>
            <a:cxnSpLocks/>
          </p:cNvCxnSpPr>
          <p:nvPr userDrawn="1"/>
        </p:nvCxnSpPr>
        <p:spPr>
          <a:xfrm>
            <a:off x="8904191" y="4357837"/>
            <a:ext cx="237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721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6" y="1233488"/>
            <a:ext cx="4140890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4615257" y="1233489"/>
            <a:ext cx="2371952" cy="5148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748F93-9B1D-4874-A164-A654BF7D6C8C}"/>
              </a:ext>
            </a:extLst>
          </p:cNvPr>
          <p:cNvGrpSpPr/>
          <p:nvPr userDrawn="1"/>
        </p:nvGrpSpPr>
        <p:grpSpPr>
          <a:xfrm>
            <a:off x="4842107" y="2462886"/>
            <a:ext cx="1918252" cy="2689468"/>
            <a:chOff x="4790661" y="2266122"/>
            <a:chExt cx="1918252" cy="285253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AEF10CE-C943-4C6B-9DBF-5A0E63CDC89B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428B198-0637-4F15-900F-6709BFE4BDEA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F29A1B0-F4AB-4243-979A-50FADE3330EA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94F998-0FDF-4CA2-802E-4FCFA7674171}"/>
              </a:ext>
            </a:extLst>
          </p:cNvPr>
          <p:cNvGrpSpPr/>
          <p:nvPr userDrawn="1"/>
        </p:nvGrpSpPr>
        <p:grpSpPr>
          <a:xfrm>
            <a:off x="7090100" y="2462886"/>
            <a:ext cx="4801862" cy="2689468"/>
            <a:chOff x="4790661" y="2266122"/>
            <a:chExt cx="1918252" cy="285253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1F0C0C8-87C4-49FB-B35B-E937E9D0BEC5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57C5D3-7E33-4894-8AC3-0FD1BEB12F40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00BA9F8-92BF-42F0-BD46-D9B7E7422F75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507" y="1463643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79CBA0C-6465-4209-AF3F-548A57F20C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6507" y="27417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99852211-6BD9-4B69-BBC9-F2181F272D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6507" y="4069997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EF11D65-7095-41D2-9630-E2EB44552E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6507" y="53943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7571" y="1437538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33">
            <a:extLst>
              <a:ext uri="{FF2B5EF4-FFF2-40B4-BE49-F238E27FC236}">
                <a16:creationId xmlns:a16="http://schemas.microsoft.com/office/drawing/2014/main" id="{9A1BE0BE-1FFD-445C-B6BA-E4A602D221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27571" y="27156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B577AF17-6C7E-48B9-B267-0874B232A71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27571" y="4043892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98A01AB1-3434-46C7-B1B3-90AFD4B1799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27571" y="53682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92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5" y="1233488"/>
            <a:ext cx="2293200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F541B1-4F4B-40BC-BF0B-B80864399D0C}"/>
              </a:ext>
            </a:extLst>
          </p:cNvPr>
          <p:cNvSpPr/>
          <p:nvPr userDrawn="1"/>
        </p:nvSpPr>
        <p:spPr>
          <a:xfrm>
            <a:off x="371475" y="3773172"/>
            <a:ext cx="2293200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837A4A-8DA3-4F45-9468-2C7DE5B35803}"/>
              </a:ext>
            </a:extLst>
          </p:cNvPr>
          <p:cNvSpPr/>
          <p:nvPr userDrawn="1"/>
        </p:nvSpPr>
        <p:spPr>
          <a:xfrm>
            <a:off x="6170635" y="1233487"/>
            <a:ext cx="2294237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CA034F-F360-4CF5-B944-C16768254C5A}"/>
              </a:ext>
            </a:extLst>
          </p:cNvPr>
          <p:cNvSpPr/>
          <p:nvPr userDrawn="1"/>
        </p:nvSpPr>
        <p:spPr>
          <a:xfrm>
            <a:off x="6170635" y="3773171"/>
            <a:ext cx="2294237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473" y="1713955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A01639-D8FA-4F18-8FE5-E923F5A1BB48}"/>
              </a:ext>
            </a:extLst>
          </p:cNvPr>
          <p:cNvSpPr/>
          <p:nvPr userDrawn="1"/>
        </p:nvSpPr>
        <p:spPr>
          <a:xfrm>
            <a:off x="2730561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02D09E-3C25-405E-BF24-A884A07C224A}"/>
              </a:ext>
            </a:extLst>
          </p:cNvPr>
          <p:cNvSpPr/>
          <p:nvPr userDrawn="1"/>
        </p:nvSpPr>
        <p:spPr>
          <a:xfrm>
            <a:off x="2730561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0245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33BDF68D-A417-4526-95BD-83DC0A4FA5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00245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6F0F84-9668-4EA8-A3F5-3AD5AED3EFDD}"/>
              </a:ext>
            </a:extLst>
          </p:cNvPr>
          <p:cNvSpPr/>
          <p:nvPr userDrawn="1"/>
        </p:nvSpPr>
        <p:spPr>
          <a:xfrm>
            <a:off x="8549714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CCCFCB-4EAD-47A3-8F4A-307EE022DD53}"/>
              </a:ext>
            </a:extLst>
          </p:cNvPr>
          <p:cNvSpPr/>
          <p:nvPr userDrawn="1"/>
        </p:nvSpPr>
        <p:spPr>
          <a:xfrm>
            <a:off x="8549714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058CD71F-A7E3-4F68-ADE3-4E6B1BAE31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19398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6EC40EC2-3775-4AF2-965D-0235107D83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9398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1" name="Picture Placeholder 33">
            <a:extLst>
              <a:ext uri="{FF2B5EF4-FFF2-40B4-BE49-F238E27FC236}">
                <a16:creationId xmlns:a16="http://schemas.microsoft.com/office/drawing/2014/main" id="{F196EA03-E36C-4E2A-A82F-8FA76EC2DBF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5473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33">
            <a:extLst>
              <a:ext uri="{FF2B5EF4-FFF2-40B4-BE49-F238E27FC236}">
                <a16:creationId xmlns:a16="http://schemas.microsoft.com/office/drawing/2014/main" id="{9A754FAD-4B3A-4A76-9F0D-84DA72FD822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15151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33">
            <a:extLst>
              <a:ext uri="{FF2B5EF4-FFF2-40B4-BE49-F238E27FC236}">
                <a16:creationId xmlns:a16="http://schemas.microsoft.com/office/drawing/2014/main" id="{7A45718F-1012-47C4-BF29-7462E5C6CB9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15151" y="1713954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322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BB81E01-55F6-44A7-8ACB-B172EA0F9FB3}"/>
              </a:ext>
            </a:extLst>
          </p:cNvPr>
          <p:cNvSpPr/>
          <p:nvPr userDrawn="1"/>
        </p:nvSpPr>
        <p:spPr>
          <a:xfrm>
            <a:off x="467420" y="3895002"/>
            <a:ext cx="2494721" cy="206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D85DF7-0BE8-4B88-98A1-F5062CDAA964}"/>
              </a:ext>
            </a:extLst>
          </p:cNvPr>
          <p:cNvSpPr/>
          <p:nvPr userDrawn="1"/>
        </p:nvSpPr>
        <p:spPr>
          <a:xfrm>
            <a:off x="3412044" y="3895002"/>
            <a:ext cx="2494721" cy="2067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69394C-95D0-4D10-A34D-A35EF27D2806}"/>
              </a:ext>
            </a:extLst>
          </p:cNvPr>
          <p:cNvSpPr/>
          <p:nvPr userDrawn="1"/>
        </p:nvSpPr>
        <p:spPr>
          <a:xfrm>
            <a:off x="6356668" y="3895002"/>
            <a:ext cx="2494721" cy="2067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DBF753-694A-4503-A33B-73C09E8EE3A5}"/>
              </a:ext>
            </a:extLst>
          </p:cNvPr>
          <p:cNvSpPr/>
          <p:nvPr userDrawn="1"/>
        </p:nvSpPr>
        <p:spPr>
          <a:xfrm>
            <a:off x="9301294" y="3895002"/>
            <a:ext cx="2494721" cy="2067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610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4610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49235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49235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93859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93859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38486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38486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5653828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115204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29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7450621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D1D3DC-359F-47D3-A498-6E5DEF615B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0675" y="1233488"/>
            <a:ext cx="39512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930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81415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6750280A-6976-42F9-B984-8601DD1972D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79473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63221D-DF23-4F80-AB42-A74C1B1CB425}"/>
              </a:ext>
            </a:extLst>
          </p:cNvPr>
          <p:cNvCxnSpPr/>
          <p:nvPr userDrawn="1"/>
        </p:nvCxnSpPr>
        <p:spPr>
          <a:xfrm>
            <a:off x="6125817" y="1233488"/>
            <a:ext cx="0" cy="49672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0622" y="1362696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3CC4F2FB-E360-40E2-BDA5-455EB243C21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0682" y="3781218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6373EAFD-6648-4861-97FB-A3961B86C81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08643" y="1367561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CF0E102C-57E1-46ED-BE41-21C356F42BA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198703" y="3786083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510534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7201" y="2337595"/>
            <a:ext cx="8737600" cy="2182811"/>
          </a:xfrm>
        </p:spPr>
        <p:txBody>
          <a:bodyPr anchor="ctr">
            <a:normAutofit/>
          </a:bodyPr>
          <a:lstStyle>
            <a:lvl1pPr algn="ctr">
              <a:defRPr sz="1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5753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5215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582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67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921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A25BF9-067C-4B03-A99A-18A4869551B8}"/>
              </a:ext>
            </a:extLst>
          </p:cNvPr>
          <p:cNvSpPr/>
          <p:nvPr userDrawn="1"/>
        </p:nvSpPr>
        <p:spPr>
          <a:xfrm>
            <a:off x="11229975" y="6512060"/>
            <a:ext cx="962025" cy="345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0E348C-C2D5-4AA9-9617-79C3D1CCC6C8}"/>
              </a:ext>
            </a:extLst>
          </p:cNvPr>
          <p:cNvSpPr/>
          <p:nvPr userDrawn="1"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MSIPCMContentMarking" descr="{&quot;HashCode&quot;:-1288984879,&quot;Placement&quot;:&quot;Header&quot;,&quot;Top&quot;:0.0,&quot;Left&quot;:451.105438,&quot;SlideWidth&quot;:960,&quot;SlideHeight&quot;:540}">
            <a:extLst>
              <a:ext uri="{FF2B5EF4-FFF2-40B4-BE49-F238E27FC236}">
                <a16:creationId xmlns:a16="http://schemas.microsoft.com/office/drawing/2014/main" id="{8CCD8EFC-188A-4488-BAFC-14F1407F5FC6}"/>
              </a:ext>
            </a:extLst>
          </p:cNvPr>
          <p:cNvSpPr txBox="1"/>
          <p:nvPr userDrawn="1"/>
        </p:nvSpPr>
        <p:spPr>
          <a:xfrm>
            <a:off x="5729039" y="0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29241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649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9" r:id="rId21"/>
    <p:sldLayoutId id="2147483670" r:id="rId22"/>
    <p:sldLayoutId id="2147483671" r:id="rId23"/>
    <p:sldLayoutId id="2147483672" r:id="rId24"/>
    <p:sldLayoutId id="2147483674" r:id="rId25"/>
    <p:sldLayoutId id="2147483675" r:id="rId26"/>
    <p:sldLayoutId id="2147483676" r:id="rId27"/>
    <p:sldLayoutId id="2147483677" r:id="rId28"/>
    <p:sldLayoutId id="2147483655" r:id="rId29"/>
    <p:sldLayoutId id="2147483678" r:id="rId30"/>
    <p:sldLayoutId id="2147483679" r:id="rId31"/>
    <p:sldLayoutId id="2147483680" r:id="rId32"/>
    <p:sldLayoutId id="2147483653" r:id="rId33"/>
    <p:sldLayoutId id="2147483682" r:id="rId34"/>
    <p:sldLayoutId id="2147483683" r:id="rId35"/>
    <p:sldLayoutId id="2147483685" r:id="rId36"/>
    <p:sldLayoutId id="2147483654" r:id="rId37"/>
    <p:sldLayoutId id="2147483687" r:id="rId38"/>
    <p:sldLayoutId id="2147483689" r:id="rId39"/>
    <p:sldLayoutId id="2147483688" r:id="rId40"/>
    <p:sldLayoutId id="2147483691" r:id="rId41"/>
    <p:sldLayoutId id="2147483692" r:id="rId42"/>
    <p:sldLayoutId id="2147483693" r:id="rId43"/>
    <p:sldLayoutId id="2147483694" r:id="rId44"/>
    <p:sldLayoutId id="2147483696" r:id="rId45"/>
    <p:sldLayoutId id="2147483698" r:id="rId46"/>
    <p:sldLayoutId id="2147483699" r:id="rId47"/>
    <p:sldLayoutId id="2147483700" r:id="rId48"/>
    <p:sldLayoutId id="2147483701" r:id="rId49"/>
    <p:sldLayoutId id="2147483702" r:id="rId50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5" orient="horz" pos="640" userDrawn="1">
          <p15:clr>
            <a:srgbClr val="F26B43"/>
          </p15:clr>
        </p15:guide>
        <p15:guide id="6" orient="horz" pos="777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  <p15:guide id="8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71C9CD-CAE8-4AC8-936D-333769D47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4205568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1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Early Stage Specification Tool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6D24F99-E026-485A-96CD-AEC981372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4141559" cy="16459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>
                <a:latin typeface="+mj-lt"/>
              </a:rPr>
              <a:t>Better Value Rail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A118C4-32A6-466D-8453-BA738103A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2536" y="0"/>
            <a:ext cx="673946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2377834-79F8-41EA-B0AE-C9D9DBFECD1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11216" r="1" b="9655"/>
          <a:stretch/>
        </p:blipFill>
        <p:spPr>
          <a:xfrm>
            <a:off x="6096000" y="629265"/>
            <a:ext cx="5452536" cy="558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9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43EFC75-D61F-4CEA-9817-11CC86030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2F3DD-3E32-4AF8-BFA1-D131A6B4B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317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C8331A-E352-4BEC-A6F0-EE31E2607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926" y="6412447"/>
            <a:ext cx="2926080" cy="370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3DC2DEF-D2FE-4B45-ABA4-9F153FD1C98A}" type="slidenum">
              <a:rPr lang="en-US" sz="2000">
                <a:solidFill>
                  <a:srgbClr val="FFFFFF">
                    <a:alpha val="80000"/>
                  </a:srgb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200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2CA1A5-7F3B-4190-A88A-AE013A6D89AB}"/>
              </a:ext>
            </a:extLst>
          </p:cNvPr>
          <p:cNvSpPr/>
          <p:nvPr/>
        </p:nvSpPr>
        <p:spPr>
          <a:xfrm>
            <a:off x="708454" y="1478356"/>
            <a:ext cx="6096000" cy="37035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should always remember the hierarchy of schemes for effective development:</a:t>
            </a: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 we deliver the output change now with the network as it is, simply by changing the timetable?</a:t>
            </a: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there any trade-offs in train services that will allow us to deliver the output change with the network as it is by changing the timetable?</a:t>
            </a: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 we deliver the output change through a change in rolling stock alone?</a:t>
            </a: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Does the output change require us to change the infrastructure?</a:t>
            </a: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E5865D2-738B-4C73-9F80-5EA6E98814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4582009"/>
              </p:ext>
            </p:extLst>
          </p:nvPr>
        </p:nvGraphicFramePr>
        <p:xfrm>
          <a:off x="6002830" y="1122379"/>
          <a:ext cx="5943600" cy="4059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2895902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119</Words>
  <Application>Microsoft Office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Metropolitan</vt:lpstr>
      <vt:lpstr>Early Stage Specification Tool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Assessment Tool</dc:title>
  <dc:creator>Carol Deveney</dc:creator>
  <cp:lastModifiedBy>Jacob Delin</cp:lastModifiedBy>
  <cp:revision>3</cp:revision>
  <dcterms:created xsi:type="dcterms:W3CDTF">2021-02-04T16:46:01Z</dcterms:created>
  <dcterms:modified xsi:type="dcterms:W3CDTF">2021-03-24T10:08:03Z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577031b-11bc-4db9-b655-7d79027ad570_Enabled">
    <vt:lpwstr>true</vt:lpwstr>
  </property>
  <property fmtid="{D5CDD505-2E9C-101B-9397-08002B2CF9AE}" pid="3" name="MSIP_Label_8577031b-11bc-4db9-b655-7d79027ad570_SetDate">
    <vt:lpwstr>2021-03-23T11:42:56Z</vt:lpwstr>
  </property>
  <property fmtid="{D5CDD505-2E9C-101B-9397-08002B2CF9AE}" pid="4" name="MSIP_Label_8577031b-11bc-4db9-b655-7d79027ad570_Method">
    <vt:lpwstr>Standard</vt:lpwstr>
  </property>
  <property fmtid="{D5CDD505-2E9C-101B-9397-08002B2CF9AE}" pid="5" name="MSIP_Label_8577031b-11bc-4db9-b655-7d79027ad570_Name">
    <vt:lpwstr>8577031b-11bc-4db9-b655-7d79027ad570</vt:lpwstr>
  </property>
  <property fmtid="{D5CDD505-2E9C-101B-9397-08002B2CF9AE}" pid="6" name="MSIP_Label_8577031b-11bc-4db9-b655-7d79027ad570_SiteId">
    <vt:lpwstr>c22cc3e1-5d7f-4f4d-be03-d5a158cc9409</vt:lpwstr>
  </property>
  <property fmtid="{D5CDD505-2E9C-101B-9397-08002B2CF9AE}" pid="7" name="MSIP_Label_8577031b-11bc-4db9-b655-7d79027ad570_ActionId">
    <vt:lpwstr>9d4c3114-95e6-4375-ae99-e7658910a758</vt:lpwstr>
  </property>
  <property fmtid="{D5CDD505-2E9C-101B-9397-08002B2CF9AE}" pid="8" name="MSIP_Label_8577031b-11bc-4db9-b655-7d79027ad570_ContentBits">
    <vt:lpwstr>1</vt:lpwstr>
  </property>
</Properties>
</file>